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hartEx2.xml" ContentType="application/vnd.ms-office.chartex+xml"/>
  <Override PartName="/ppt/charts/colors10.xml" ContentType="application/vnd.ms-office.chartcolorstyle+xml"/>
  <Override PartName="/ppt/charts/style10.xml" ContentType="application/vnd.ms-office.chartstyle+xml"/>
  <Override PartName="/ppt/charts/colors20.xml" ContentType="application/vnd.ms-office.chartcolorstyle+xml"/>
  <Override PartName="/ppt/charts/style2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7" r:id="rId2"/>
    <p:sldId id="258" r:id="rId3"/>
    <p:sldId id="280" r:id="rId4"/>
    <p:sldId id="257" r:id="rId5"/>
    <p:sldId id="269" r:id="rId6"/>
    <p:sldId id="263" r:id="rId7"/>
    <p:sldId id="282" r:id="rId8"/>
    <p:sldId id="270" r:id="rId9"/>
    <p:sldId id="259" r:id="rId10"/>
    <p:sldId id="279" r:id="rId11"/>
    <p:sldId id="271" r:id="rId12"/>
    <p:sldId id="260" r:id="rId13"/>
    <p:sldId id="261" r:id="rId14"/>
    <p:sldId id="283" r:id="rId15"/>
    <p:sldId id="285" r:id="rId16"/>
    <p:sldId id="272" r:id="rId17"/>
    <p:sldId id="262" r:id="rId18"/>
    <p:sldId id="265" r:id="rId19"/>
    <p:sldId id="286" r:id="rId20"/>
    <p:sldId id="273" r:id="rId21"/>
    <p:sldId id="266" r:id="rId22"/>
    <p:sldId id="278" r:id="rId23"/>
    <p:sldId id="274" r:id="rId24"/>
    <p:sldId id="267" r:id="rId25"/>
    <p:sldId id="287" r:id="rId26"/>
    <p:sldId id="281" r:id="rId27"/>
    <p:sldId id="276" r:id="rId28"/>
    <p:sldId id="268" r:id="rId29"/>
    <p:sldId id="284" r:id="rId30"/>
    <p:sldId id="264" r:id="rId31"/>
  </p:sldIdLst>
  <p:sldSz cx="12192000" cy="6858000"/>
  <p:notesSz cx="6858000" cy="9144000"/>
  <p:embeddedFontLst>
    <p:embeddedFont>
      <p:font typeface="-윤고딕310" panose="02030504000101010101" pitchFamily="18" charset="-127"/>
      <p:regular r:id="rId32"/>
    </p:embeddedFont>
    <p:embeddedFont>
      <p:font typeface="맑은 고딕" panose="020B0503020000020004" pitchFamily="50" charset="-127"/>
      <p:regular r:id="rId33"/>
      <p:bold r:id="rId34"/>
    </p:embeddedFont>
    <p:embeddedFont>
      <p:font typeface="-윤고딕330" panose="02030504000101010101" pitchFamily="18" charset="-127"/>
      <p:regular r:id="rId35"/>
    </p:embeddedFont>
    <p:embeddedFont>
      <p:font typeface="Futura BdCn BT" panose="020B0706020204020204" pitchFamily="34" charset="0"/>
      <p:regular r:id="rId36"/>
    </p:embeddedFont>
    <p:embeddedFont>
      <p:font typeface="-윤고딕320" panose="02030504000101010101" pitchFamily="18" charset="-127"/>
      <p:regular r:id="rId3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수민 임" initials="수임" lastIdx="1" clrIdx="0">
    <p:extLst>
      <p:ext uri="{19B8F6BF-5375-455C-9EA6-DF929625EA0E}">
        <p15:presenceInfo xmlns:p15="http://schemas.microsoft.com/office/powerpoint/2012/main" userId="ace41ebc996ea8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BF9"/>
    <a:srgbClr val="E6E6E6"/>
    <a:srgbClr val="F2E2DC"/>
    <a:srgbClr val="EAD1C8"/>
    <a:srgbClr val="EFDCD5"/>
    <a:srgbClr val="FAF4F0"/>
    <a:srgbClr val="FBFBFB"/>
    <a:srgbClr val="DEDAD4"/>
    <a:srgbClr val="E6E3DE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0.xml"/><Relationship Id="rId2" Type="http://schemas.microsoft.com/office/2011/relationships/chartStyle" Target="style20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37333635286739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EFDCD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38-4DBA-ADE5-A2AD391A99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rgbClr val="E6E3DE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38-4DBA-ADE5-A2AD391A99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38-4DBA-ADE5-A2AD391A9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2992424"/>
        <c:axId val="592991112"/>
      </c:barChart>
      <c:catAx>
        <c:axId val="59299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  <a:cs typeface="+mn-cs"/>
              </a:defRPr>
            </a:pPr>
            <a:endParaRPr lang="ko-KR"/>
          </a:p>
        </c:txPr>
        <c:crossAx val="592991112"/>
        <c:crosses val="autoZero"/>
        <c:auto val="1"/>
        <c:lblAlgn val="ctr"/>
        <c:lblOffset val="100"/>
        <c:noMultiLvlLbl val="0"/>
      </c:catAx>
      <c:valAx>
        <c:axId val="592991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92992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234600376280402"/>
          <c:y val="0.92444996438402116"/>
          <c:w val="0.35797296355654656"/>
          <c:h val="6.37549537044537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-윤고딕310" panose="02030504000101010101" pitchFamily="18" charset="-127"/>
              <a:ea typeface="-윤고딕310" panose="02030504000101010101" pitchFamily="18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cs typeface="+mn-cs"/>
              </a:defRPr>
            </a:pPr>
            <a:r>
              <a:rPr lang="ko-KR" altLang="en-US" dirty="0">
                <a:latin typeface="-윤고딕330" panose="02030504000101010101" pitchFamily="18" charset="-127"/>
                <a:ea typeface="-윤고딕330" panose="02030504000101010101" pitchFamily="18" charset="-127"/>
              </a:rPr>
              <a:t>차트 제목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8.6351029153814637E-2"/>
          <c:y val="0.13124508443016361"/>
          <c:w val="0.87346243124678336"/>
          <c:h val="0.7036751657009182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EAD1C8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8C-4AB6-BB19-BC862567A1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8C-4AB6-BB19-BC862567A1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solidFill>
              <a:srgbClr val="DEDAD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8C-4AB6-BB19-BC862567A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5041872"/>
        <c:axId val="1845036464"/>
      </c:barChart>
      <c:catAx>
        <c:axId val="1845041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845036464"/>
        <c:crosses val="autoZero"/>
        <c:auto val="1"/>
        <c:lblAlgn val="ctr"/>
        <c:lblOffset val="100"/>
        <c:noMultiLvlLbl val="0"/>
      </c:catAx>
      <c:valAx>
        <c:axId val="1845036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84504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-윤고딕310" panose="02030504000101010101" pitchFamily="18" charset="-127"/>
              <a:ea typeface="-윤고딕310" panose="02030504000101010101" pitchFamily="18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Sheet1!$A$2:$A$3</cx:f>
        <cx:lvl ptCount="2">
          <cx:pt idx="0">항목1 </cx:pt>
          <cx:pt idx="1">항목2</cx:pt>
        </cx:lvl>
      </cx:strDim>
      <cx:numDim type="size">
        <cx:f>Sheet1!$B$2:$B$3</cx:f>
        <cx:lvl ptCount="2" formatCode="G/표준">
          <cx:pt idx="0">8.1999999999999993</cx:pt>
          <cx:pt idx="1">3.2000000000000002</cx:pt>
        </cx:lvl>
      </cx:numDim>
    </cx:data>
  </cx:chartData>
  <cx:chart>
    <cx:title pos="t" align="ctr" overlay="0">
      <cx:tx>
        <cx:txData>
          <cx:v>제목</cx:v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-윤고딕330" panose="02030504000101010101" pitchFamily="18" charset="-127"/>
              <a:ea typeface="-윤고딕330" panose="02030504000101010101" pitchFamily="18" charset="-127"/>
              <a:cs typeface="-윤고딕330" panose="02030504000101010101" pitchFamily="18" charset="-127"/>
            </a:defRPr>
          </a:pPr>
          <a:r>
            <a:rPr kumimoji="0" lang="ko-KR" altLang="en-US" sz="186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-윤고딕330" panose="02030504000101010101" pitchFamily="18" charset="-127"/>
              <a:ea typeface="-윤고딕330" panose="02030504000101010101" pitchFamily="18" charset="-127"/>
            </a:rPr>
            <a:t>제목</a:t>
          </a:r>
        </a:p>
      </cx:txPr>
    </cx:title>
    <cx:plotArea>
      <cx:plotAreaRegion>
        <cx:series layoutId="sunburst" uniqueId="{A7BA5366-BB8C-4704-8FF7-17951EC68E29}">
          <cx:tx>
            <cx:txData>
              <cx:f>Sheet1!$B$1</cx:f>
              <cx:v>판매</cx:v>
            </cx:txData>
          </cx:tx>
          <cx:spPr>
            <a:solidFill>
              <a:srgbClr val="EFDCD5"/>
            </a:solidFill>
          </cx:spPr>
          <cx:dataPt idx="0">
            <cx:spPr>
              <a:ln>
                <a:noFill/>
              </a:ln>
            </cx:spPr>
          </cx:dataPt>
          <cx:dataPt idx="1">
            <cx:spPr>
              <a:solidFill>
                <a:prstClr val="white">
                  <a:lumMod val="85000"/>
                </a:prstClr>
              </a:solidFill>
            </cx:spPr>
          </cx:dataPt>
          <cx:dataId val="0"/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latin typeface="-윤고딕310" panose="02030504000101010101" pitchFamily="18" charset="-127"/>
              <a:ea typeface="-윤고딕310" panose="02030504000101010101" pitchFamily="18" charset="-127"/>
              <a:cs typeface="-윤고딕310" panose="02030504000101010101" pitchFamily="18" charset="-127"/>
            </a:defRPr>
          </a:pPr>
          <a:endParaRPr lang="ko-KR" altLang="en-US" sz="1197" b="0" i="0" u="none" strike="noStrike" kern="1200" baseline="0">
            <a:solidFill>
              <a:prstClr val="black">
                <a:lumMod val="65000"/>
                <a:lumOff val="35000"/>
              </a:prstClr>
            </a:solidFill>
            <a:latin typeface="-윤고딕310" panose="02030504000101010101" pitchFamily="18" charset="-127"/>
            <a:ea typeface="-윤고딕310" panose="02030504000101010101" pitchFamily="18" charset="-127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항목1</cx:pt>
          <cx:pt idx="1">항목2</cx:pt>
          <cx:pt idx="2">항목3</cx:pt>
          <cx:pt idx="3">항목4</cx:pt>
        </cx:lvl>
      </cx:strDim>
      <cx:numDim type="size">
        <cx:f>Sheet1!$B$2:$B$5</cx:f>
        <cx:lvl ptCount="4" formatCode="G/표준">
          <cx:pt idx="0">3</cx:pt>
          <cx:pt idx="1">2</cx:pt>
          <cx:pt idx="2">1</cx:pt>
          <cx:pt idx="3">0.69999999999999996</cx:pt>
        </cx:lvl>
      </cx:numDim>
    </cx:data>
  </cx:chartData>
  <cx:chart>
    <cx:title pos="t" align="ctr" overlay="0">
      <cx:tx>
        <cx:txData>
          <cx:v>제목</cx:v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-윤고딕330" panose="02030504000101010101" pitchFamily="18" charset="-127"/>
              <a:ea typeface="-윤고딕330" panose="02030504000101010101" pitchFamily="18" charset="-127"/>
              <a:cs typeface="-윤고딕330" panose="02030504000101010101" pitchFamily="18" charset="-127"/>
            </a:defRPr>
          </a:pPr>
          <a:r>
            <a:rPr kumimoji="0" lang="ko-KR" altLang="en-US" sz="186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-윤고딕330" panose="02030504000101010101" pitchFamily="18" charset="-127"/>
              <a:ea typeface="-윤고딕330" panose="02030504000101010101" pitchFamily="18" charset="-127"/>
            </a:rPr>
            <a:t>제목</a:t>
          </a:r>
        </a:p>
      </cx:txPr>
    </cx:title>
    <cx:plotArea>
      <cx:plotAreaRegion>
        <cx:series layoutId="sunburst" uniqueId="{A7BA5366-BB8C-4704-8FF7-17951EC68E29}">
          <cx:tx>
            <cx:txData>
              <cx:f>Sheet1!$B$1</cx:f>
              <cx:v>판매</cx:v>
            </cx:txData>
          </cx:tx>
          <cx:spPr>
            <a:solidFill>
              <a:srgbClr val="EFDCD5"/>
            </a:solidFill>
          </cx:spPr>
          <cx:dataPt idx="0">
            <cx:spPr>
              <a:ln>
                <a:noFill/>
              </a:ln>
            </cx:spPr>
          </cx:dataPt>
          <cx:dataPt idx="1">
            <cx:spPr>
              <a:solidFill>
                <a:prstClr val="white">
                  <a:lumMod val="75000"/>
                </a:prstClr>
              </a:solidFill>
            </cx:spPr>
          </cx:dataPt>
          <cx:dataPt idx="2">
            <cx:spPr>
              <a:solidFill>
                <a:prstClr val="white">
                  <a:lumMod val="85000"/>
                </a:prstClr>
              </a:solidFill>
            </cx:spPr>
          </cx:dataPt>
          <cx:dataPt idx="3">
            <cx:spPr>
              <a:solidFill>
                <a:prstClr val="white">
                  <a:lumMod val="95000"/>
                </a:prstClr>
              </a:solidFill>
            </cx:spPr>
          </cx:dataPt>
          <cx:dataId val="0"/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latin typeface="-윤고딕310" panose="02030504000101010101" pitchFamily="18" charset="-127"/>
              <a:ea typeface="-윤고딕310" panose="02030504000101010101" pitchFamily="18" charset="-127"/>
              <a:cs typeface="-윤고딕310" panose="02030504000101010101" pitchFamily="18" charset="-127"/>
            </a:defRPr>
          </a:pPr>
          <a:endParaRPr lang="ko-KR" altLang="en-US" sz="1197" b="0" i="0" u="none" strike="noStrike" kern="1200" baseline="0">
            <a:solidFill>
              <a:prstClr val="black">
                <a:lumMod val="65000"/>
                <a:lumOff val="35000"/>
              </a:prstClr>
            </a:solidFill>
            <a:latin typeface="-윤고딕310" panose="02030504000101010101" pitchFamily="18" charset="-127"/>
            <a:ea typeface="-윤고딕310" panose="02030504000101010101" pitchFamily="18" charset="-127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628578-5B7C-47C1-AC5D-E82EC912F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D754927-E36D-465D-9CC6-DFD70956B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87C0FA9-D99E-4A42-83A8-CEC0470B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A741-46F4-4946-B239-256619719CA0}" type="datetimeFigureOut">
              <a:rPr lang="ko-KR" altLang="en-US" smtClean="0"/>
              <a:t>2020-07-16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CD9835-C25D-4E4A-9455-900D1602B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86D774-C5BE-43C7-9109-D263D13F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9E98-7384-4D39-84E8-ADE77FA7F1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96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9BB5C2-D476-4241-B72F-8F320EE03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CDA2052-C9F8-47BB-ADE1-4A008D7A5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0AEF8B-8262-4E2E-BEB5-F0C235D1C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A741-46F4-4946-B239-256619719CA0}" type="datetimeFigureOut">
              <a:rPr lang="ko-KR" altLang="en-US" smtClean="0"/>
              <a:t>2020-07-16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CD583D-6280-4955-A3AE-14DFCBC51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C8DE6F-354D-4A3A-9D59-890F7EADD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9E98-7384-4D39-84E8-ADE77FA7F1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649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DB18127-B223-45F0-BAE9-A04BD2303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A0BAC81-FE61-4C15-86CE-E9C7B787A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69E38C-52D1-4EEC-A1A6-50786BBC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A741-46F4-4946-B239-256619719CA0}" type="datetimeFigureOut">
              <a:rPr lang="ko-KR" altLang="en-US" smtClean="0"/>
              <a:t>2020-07-16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775D18A-8B82-41E7-8F56-668F7DFF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52DE72C-AD0A-40FD-B36C-70C1507A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9E98-7384-4D39-84E8-ADE77FA7F1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908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B97BB4-846F-4CB1-AB11-40175C53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1FB471-E0A5-4422-8AB2-EE1DECA02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525461-FEED-4554-AC61-A36D7A7C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A741-46F4-4946-B239-256619719CA0}" type="datetimeFigureOut">
              <a:rPr lang="ko-KR" altLang="en-US" smtClean="0"/>
              <a:t>2020-07-16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1845009-B8B5-417B-BC13-EBE989255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4E47DF7-0374-466E-A208-B36D7921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9E98-7384-4D39-84E8-ADE77FA7F1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489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1E1FF8-E9D8-4B52-BC4B-6E5DAF2C8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99CF32B-65AB-47B5-A4C8-BB98621C3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5A9598-B9CD-47BB-8F96-B90F3F40F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A741-46F4-4946-B239-256619719CA0}" type="datetimeFigureOut">
              <a:rPr lang="ko-KR" altLang="en-US" smtClean="0"/>
              <a:t>2020-07-16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844BA1B-5B9A-4A16-B826-26AA082D2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6AC7A4-90E6-4352-8819-C04CFA75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9E98-7384-4D39-84E8-ADE77FA7F1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32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0AA5E4-B574-48AA-A2E1-7E91C7A31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2C6724-AE84-4935-88D6-4A1CA88A2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5992D98-035A-4967-9D03-74A7A0B8B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61C084F-508C-4AC6-8814-351C3592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A741-46F4-4946-B239-256619719CA0}" type="datetimeFigureOut">
              <a:rPr lang="ko-KR" altLang="en-US" smtClean="0"/>
              <a:t>2020-07-16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E06B9E7-6303-4AA6-942E-37069F944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3ACA3A8-4793-461B-91F9-F35DED59A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9E98-7384-4D39-84E8-ADE77FA7F1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829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565205-C9BF-4260-A98D-37B3F9D8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8BBEA8C-862E-410B-B725-FED1EA7A5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78161CC-ED96-41D1-950A-C69362C9F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7E3D31C-1102-49E7-AFA6-6AFA5D006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B9877A4-282C-43F5-B46C-1B879F376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03223B0-F21E-4B1B-8EDA-0D93DCABA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A741-46F4-4946-B239-256619719CA0}" type="datetimeFigureOut">
              <a:rPr lang="ko-KR" altLang="en-US" smtClean="0"/>
              <a:t>2020-07-16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FF5BD9-2104-49E8-AB3D-382E710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DA9814A-A3F8-436B-8DA3-F12E6F60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9E98-7384-4D39-84E8-ADE77FA7F1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46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B19AEE-5EDB-4E87-AF2F-B126747EA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0E40E18-08B7-4B8C-9A93-5293C90A7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A741-46F4-4946-B239-256619719CA0}" type="datetimeFigureOut">
              <a:rPr lang="ko-KR" altLang="en-US" smtClean="0"/>
              <a:t>2020-07-16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5CA32DD-EDFE-4EAE-A97A-E1BE082A5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948A40A-7BF1-4ECA-BE9F-29A3F3F3E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9E98-7384-4D39-84E8-ADE77FA7F1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922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E00EEFD-F1A8-43B7-8AE5-6DB8B1059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A741-46F4-4946-B239-256619719CA0}" type="datetimeFigureOut">
              <a:rPr lang="ko-KR" altLang="en-US" smtClean="0"/>
              <a:t>2020-07-16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97A031F-AA19-43F2-86D0-3B7E8A035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D8215B-7009-4837-A8F3-A9894A793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9E98-7384-4D39-84E8-ADE77FA7F1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327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AFDBC9-26B5-480F-82C4-6698CB587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50722D-CA7F-473C-9E72-6DD78D207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669C18-BD63-4D5D-8E43-BA9FEE305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8E48101-AC76-4D80-AC63-725FC8498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A741-46F4-4946-B239-256619719CA0}" type="datetimeFigureOut">
              <a:rPr lang="ko-KR" altLang="en-US" smtClean="0"/>
              <a:t>2020-07-16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4FB6C2C-2D30-4B3F-8BBD-0439A27B4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620781A-2793-47D8-8C1E-B10D7BB1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9E98-7384-4D39-84E8-ADE77FA7F1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58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9FD903-BA61-4E3B-8AF3-7D69BB29A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93EEFF3-DDCE-4D0E-BD2E-0F5CDEF992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BF5FE61-31AA-45AF-89E8-28CED5411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2F098B-3B67-4A99-BAA2-9AD7CA2D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A741-46F4-4946-B239-256619719CA0}" type="datetimeFigureOut">
              <a:rPr lang="ko-KR" altLang="en-US" smtClean="0"/>
              <a:t>2020-07-16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4D5007F-4CB0-4330-BB35-DC6868B58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E0FB9FA-7198-42E1-B32D-50A5EA18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9E98-7384-4D39-84E8-ADE77FA7F1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537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3922F12-6741-4158-A013-E357EB5A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F40465A-7C6F-4570-8C97-31694842E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444DCF-CF5D-4300-ABAF-7F5F95B9A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9A741-46F4-4946-B239-256619719CA0}" type="datetimeFigureOut">
              <a:rPr lang="ko-KR" altLang="en-US" smtClean="0"/>
              <a:t>2020-07-16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5FB1F-2E20-42E8-875F-ED995FAD0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D7C14F-27BD-4610-8569-36D3A5062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19E98-7384-4D39-84E8-ADE77FA7F1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74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14/relationships/chartEx" Target="../charts/chartEx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012FD627-E507-4F1A-92AA-B6F414ACC884}"/>
              </a:ext>
            </a:extLst>
          </p:cNvPr>
          <p:cNvSpPr/>
          <p:nvPr/>
        </p:nvSpPr>
        <p:spPr>
          <a:xfrm>
            <a:off x="1368606" y="1422848"/>
            <a:ext cx="1783977" cy="596190"/>
          </a:xfrm>
          <a:prstGeom prst="rect">
            <a:avLst/>
          </a:prstGeom>
          <a:solidFill>
            <a:srgbClr val="EFDCD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FCD214-9E0B-41D9-815F-405DDFC1F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773" y="1645065"/>
            <a:ext cx="4480635" cy="1611189"/>
          </a:xfrm>
        </p:spPr>
        <p:txBody>
          <a:bodyPr>
            <a:noAutofit/>
          </a:bodyPr>
          <a:lstStyle/>
          <a:p>
            <a:pPr algn="l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</a:rPr>
              <a:t>Department of </a:t>
            </a:r>
            <a:br>
              <a:rPr lang="en-US" altLang="ko-KR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</a:rPr>
            </a:b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</a:rPr>
              <a:t>Nursing Science 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Futura BdCn BT" panose="020B0706020204020204" pitchFamily="34" charset="0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C9C0C91C-681F-4F68-87FA-47621E5D20EE}"/>
              </a:ext>
            </a:extLst>
          </p:cNvPr>
          <p:cNvSpPr txBox="1">
            <a:spLocks/>
          </p:cNvSpPr>
          <p:nvPr/>
        </p:nvSpPr>
        <p:spPr>
          <a:xfrm>
            <a:off x="1691336" y="3478471"/>
            <a:ext cx="3146358" cy="368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9A3D4B6-B8B7-41BA-B5B2-CF1760A2469E}"/>
              </a:ext>
            </a:extLst>
          </p:cNvPr>
          <p:cNvCxnSpPr>
            <a:cxnSpLocks/>
          </p:cNvCxnSpPr>
          <p:nvPr/>
        </p:nvCxnSpPr>
        <p:spPr>
          <a:xfrm>
            <a:off x="1691336" y="3354183"/>
            <a:ext cx="4912954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" name="그래픽 6">
            <a:extLst>
              <a:ext uri="{FF2B5EF4-FFF2-40B4-BE49-F238E27FC236}">
                <a16:creationId xmlns:a16="http://schemas.microsoft.com/office/drawing/2014/main" id="{445EF689-4843-4612-BFD8-43A2149A8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727" y="6340951"/>
            <a:ext cx="4354373" cy="311027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8813497" y="925398"/>
            <a:ext cx="6015123" cy="5932602"/>
            <a:chOff x="8813497" y="925398"/>
            <a:chExt cx="6015123" cy="5932602"/>
          </a:xfrm>
        </p:grpSpPr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F3D8B225-E92B-4020-8409-0117F021BA30}"/>
                </a:ext>
              </a:extLst>
            </p:cNvPr>
            <p:cNvSpPr/>
            <p:nvPr/>
          </p:nvSpPr>
          <p:spPr>
            <a:xfrm>
              <a:off x="8813497" y="4343476"/>
              <a:ext cx="1997475" cy="1997475"/>
            </a:xfrm>
            <a:prstGeom prst="ellipse">
              <a:avLst/>
            </a:prstGeom>
            <a:solidFill>
              <a:schemeClr val="bg1">
                <a:lumMod val="6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막힌 원호 4">
              <a:extLst>
                <a:ext uri="{FF2B5EF4-FFF2-40B4-BE49-F238E27FC236}">
                  <a16:creationId xmlns:a16="http://schemas.microsoft.com/office/drawing/2014/main" id="{F0ABF573-6056-45A9-9BCA-69CD340A9E97}"/>
                </a:ext>
              </a:extLst>
            </p:cNvPr>
            <p:cNvSpPr/>
            <p:nvPr/>
          </p:nvSpPr>
          <p:spPr>
            <a:xfrm rot="16200000">
              <a:off x="9555380" y="1584760"/>
              <a:ext cx="5273239" cy="5273241"/>
            </a:xfrm>
            <a:prstGeom prst="blockArc">
              <a:avLst>
                <a:gd name="adj1" fmla="val 10800000"/>
                <a:gd name="adj2" fmla="val 20395"/>
                <a:gd name="adj3" fmla="val 25477"/>
              </a:avLst>
            </a:prstGeom>
            <a:solidFill>
              <a:srgbClr val="EFDCD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막힌 원호 13">
              <a:extLst>
                <a:ext uri="{FF2B5EF4-FFF2-40B4-BE49-F238E27FC236}">
                  <a16:creationId xmlns:a16="http://schemas.microsoft.com/office/drawing/2014/main" id="{6A774F59-B0BF-4B54-9182-F8E25A2D87CD}"/>
                </a:ext>
              </a:extLst>
            </p:cNvPr>
            <p:cNvSpPr/>
            <p:nvPr/>
          </p:nvSpPr>
          <p:spPr>
            <a:xfrm rot="16200000">
              <a:off x="10848665" y="887705"/>
              <a:ext cx="2686670" cy="2762055"/>
            </a:xfrm>
            <a:prstGeom prst="blockArc">
              <a:avLst>
                <a:gd name="adj1" fmla="val 10800000"/>
                <a:gd name="adj2" fmla="val 67949"/>
                <a:gd name="adj3" fmla="val 10941"/>
              </a:avLst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640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EC048-189D-4DD2-A43A-395EF891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456" y="167901"/>
            <a:ext cx="3939988" cy="827181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Insert Title Here</a:t>
            </a:r>
            <a:endParaRPr lang="ko-KR" altLang="en-US" dirty="0">
              <a:latin typeface="Futura BdCn BT" panose="020B0706020204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A5A717A-32AD-47EA-A4A9-0B2656000675}"/>
              </a:ext>
            </a:extLst>
          </p:cNvPr>
          <p:cNvSpPr/>
          <p:nvPr/>
        </p:nvSpPr>
        <p:spPr>
          <a:xfrm>
            <a:off x="210671" y="0"/>
            <a:ext cx="945776" cy="995082"/>
          </a:xfrm>
          <a:prstGeom prst="rect">
            <a:avLst/>
          </a:prstGeom>
          <a:solidFill>
            <a:srgbClr val="EF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0B7B492-5B22-4CB1-A63B-079F61312F75}"/>
              </a:ext>
            </a:extLst>
          </p:cNvPr>
          <p:cNvSpPr txBox="1">
            <a:spLocks/>
          </p:cNvSpPr>
          <p:nvPr/>
        </p:nvSpPr>
        <p:spPr>
          <a:xfrm>
            <a:off x="303680" y="167901"/>
            <a:ext cx="759758" cy="82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02</a:t>
            </a:r>
            <a:endParaRPr lang="ko-KR" altLang="en-US" dirty="0">
              <a:solidFill>
                <a:schemeClr val="bg1"/>
              </a:solidFill>
              <a:latin typeface="Futura BdCn BT" panose="020B0706020204020204" pitchFamily="34" charset="0"/>
            </a:endParaRPr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BB5C3565-1344-4F92-8886-348B8BB6E0E3}"/>
              </a:ext>
            </a:extLst>
          </p:cNvPr>
          <p:cNvSpPr txBox="1">
            <a:spLocks/>
          </p:cNvSpPr>
          <p:nvPr/>
        </p:nvSpPr>
        <p:spPr>
          <a:xfrm>
            <a:off x="782319" y="5051125"/>
            <a:ext cx="3188519" cy="12159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</p:txBody>
      </p:sp>
      <p:sp>
        <p:nvSpPr>
          <p:cNvPr id="33" name="제목 1">
            <a:extLst>
              <a:ext uri="{FF2B5EF4-FFF2-40B4-BE49-F238E27FC236}">
                <a16:creationId xmlns:a16="http://schemas.microsoft.com/office/drawing/2014/main" id="{0227284E-7ED7-450F-BE29-A89C1655DC2E}"/>
              </a:ext>
            </a:extLst>
          </p:cNvPr>
          <p:cNvSpPr txBox="1">
            <a:spLocks/>
          </p:cNvSpPr>
          <p:nvPr/>
        </p:nvSpPr>
        <p:spPr>
          <a:xfrm>
            <a:off x="4501740" y="5051125"/>
            <a:ext cx="3188519" cy="12159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</p:txBody>
      </p:sp>
      <p:sp>
        <p:nvSpPr>
          <p:cNvPr id="34" name="제목 1">
            <a:extLst>
              <a:ext uri="{FF2B5EF4-FFF2-40B4-BE49-F238E27FC236}">
                <a16:creationId xmlns:a16="http://schemas.microsoft.com/office/drawing/2014/main" id="{F7DA8C43-B2A8-4F3E-B57B-37D6C65901B3}"/>
              </a:ext>
            </a:extLst>
          </p:cNvPr>
          <p:cNvSpPr txBox="1">
            <a:spLocks/>
          </p:cNvSpPr>
          <p:nvPr/>
        </p:nvSpPr>
        <p:spPr>
          <a:xfrm>
            <a:off x="8221161" y="5051125"/>
            <a:ext cx="3188519" cy="12159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</p:txBody>
      </p:sp>
      <p:sp>
        <p:nvSpPr>
          <p:cNvPr id="35" name="제목 1">
            <a:extLst>
              <a:ext uri="{FF2B5EF4-FFF2-40B4-BE49-F238E27FC236}">
                <a16:creationId xmlns:a16="http://schemas.microsoft.com/office/drawing/2014/main" id="{1DCEC5A7-3C20-4EC3-855A-CCA23636809D}"/>
              </a:ext>
            </a:extLst>
          </p:cNvPr>
          <p:cNvSpPr txBox="1">
            <a:spLocks/>
          </p:cNvSpPr>
          <p:nvPr/>
        </p:nvSpPr>
        <p:spPr>
          <a:xfrm>
            <a:off x="782319" y="1606667"/>
            <a:ext cx="3188519" cy="3251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dirty="0">
                <a:solidFill>
                  <a:schemeClr val="bg2">
                    <a:lumMod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Insert Title Here.</a:t>
            </a:r>
          </a:p>
        </p:txBody>
      </p:sp>
      <p:sp>
        <p:nvSpPr>
          <p:cNvPr id="36" name="제목 1">
            <a:extLst>
              <a:ext uri="{FF2B5EF4-FFF2-40B4-BE49-F238E27FC236}">
                <a16:creationId xmlns:a16="http://schemas.microsoft.com/office/drawing/2014/main" id="{BE37592C-E655-42B9-8D26-DD23A38E2704}"/>
              </a:ext>
            </a:extLst>
          </p:cNvPr>
          <p:cNvSpPr txBox="1">
            <a:spLocks/>
          </p:cNvSpPr>
          <p:nvPr/>
        </p:nvSpPr>
        <p:spPr>
          <a:xfrm>
            <a:off x="4501739" y="1606667"/>
            <a:ext cx="3188519" cy="3251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dirty="0">
                <a:solidFill>
                  <a:schemeClr val="bg2">
                    <a:lumMod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Insert Title Here.</a:t>
            </a:r>
          </a:p>
        </p:txBody>
      </p:sp>
      <p:sp>
        <p:nvSpPr>
          <p:cNvPr id="37" name="제목 1">
            <a:extLst>
              <a:ext uri="{FF2B5EF4-FFF2-40B4-BE49-F238E27FC236}">
                <a16:creationId xmlns:a16="http://schemas.microsoft.com/office/drawing/2014/main" id="{7AF9249C-FE0B-44F0-A49D-DC6650DCB850}"/>
              </a:ext>
            </a:extLst>
          </p:cNvPr>
          <p:cNvSpPr txBox="1">
            <a:spLocks/>
          </p:cNvSpPr>
          <p:nvPr/>
        </p:nvSpPr>
        <p:spPr>
          <a:xfrm>
            <a:off x="8221159" y="1606667"/>
            <a:ext cx="3188519" cy="3251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dirty="0">
                <a:solidFill>
                  <a:schemeClr val="bg2">
                    <a:lumMod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Insert Title Here.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62E579C5-B270-4AA9-81D2-0132BC01FE4B}"/>
              </a:ext>
            </a:extLst>
          </p:cNvPr>
          <p:cNvSpPr/>
          <p:nvPr/>
        </p:nvSpPr>
        <p:spPr>
          <a:xfrm>
            <a:off x="1025075" y="2139952"/>
            <a:ext cx="2703006" cy="270300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EFC7CFE2-7058-4D07-9398-FEFD91DCD06E}"/>
              </a:ext>
            </a:extLst>
          </p:cNvPr>
          <p:cNvSpPr/>
          <p:nvPr/>
        </p:nvSpPr>
        <p:spPr>
          <a:xfrm>
            <a:off x="4744495" y="2139952"/>
            <a:ext cx="2703006" cy="270300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8616BF07-F517-43A0-9F4F-AC199EC3F1AF}"/>
              </a:ext>
            </a:extLst>
          </p:cNvPr>
          <p:cNvSpPr/>
          <p:nvPr/>
        </p:nvSpPr>
        <p:spPr>
          <a:xfrm>
            <a:off x="8463915" y="2139952"/>
            <a:ext cx="2703006" cy="2703006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9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17B730A8-3C89-4B62-A811-EEFB98E863B6}"/>
              </a:ext>
            </a:extLst>
          </p:cNvPr>
          <p:cNvSpPr txBox="1">
            <a:spLocks/>
          </p:cNvSpPr>
          <p:nvPr/>
        </p:nvSpPr>
        <p:spPr>
          <a:xfrm>
            <a:off x="2470749" y="2953908"/>
            <a:ext cx="4480635" cy="941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</a:rPr>
              <a:t>Insert Title Here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2B8F40E-2A88-4207-804D-FE7CBA9918DD}"/>
              </a:ext>
            </a:extLst>
          </p:cNvPr>
          <p:cNvGrpSpPr/>
          <p:nvPr/>
        </p:nvGrpSpPr>
        <p:grpSpPr>
          <a:xfrm>
            <a:off x="1188799" y="2885481"/>
            <a:ext cx="5588519" cy="1087037"/>
            <a:chOff x="1188799" y="2885481"/>
            <a:chExt cx="5588519" cy="1087037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E1C2102-1A0D-477B-B5CF-E1B76A0AA928}"/>
                </a:ext>
              </a:extLst>
            </p:cNvPr>
            <p:cNvSpPr/>
            <p:nvPr/>
          </p:nvSpPr>
          <p:spPr>
            <a:xfrm>
              <a:off x="1188799" y="2885481"/>
              <a:ext cx="1129550" cy="1087037"/>
            </a:xfrm>
            <a:prstGeom prst="rect">
              <a:avLst/>
            </a:prstGeom>
            <a:solidFill>
              <a:srgbClr val="FDFB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utura BdCn BT" panose="020B0706020204020204" pitchFamily="34" charset="0"/>
                </a:rPr>
                <a:t>3</a:t>
              </a:r>
              <a:endParaRPr lang="ko-KR" alt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BdCn BT" panose="020B0706020204020204" pitchFamily="34" charset="0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3523D2A8-FF60-467F-9128-7009764E1AC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49" y="3963553"/>
              <a:ext cx="4458969" cy="0"/>
            </a:xfrm>
            <a:prstGeom prst="line">
              <a:avLst/>
            </a:prstGeom>
            <a:ln w="19050">
              <a:solidFill>
                <a:srgbClr val="FDFBF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21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EC048-189D-4DD2-A43A-395EF891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456" y="167901"/>
            <a:ext cx="3939988" cy="827181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Insert Title Here</a:t>
            </a:r>
            <a:endParaRPr lang="ko-KR" altLang="en-US" dirty="0">
              <a:latin typeface="Futura BdCn BT" panose="020B0706020204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A5A717A-32AD-47EA-A4A9-0B2656000675}"/>
              </a:ext>
            </a:extLst>
          </p:cNvPr>
          <p:cNvSpPr/>
          <p:nvPr/>
        </p:nvSpPr>
        <p:spPr>
          <a:xfrm>
            <a:off x="210671" y="0"/>
            <a:ext cx="945776" cy="995082"/>
          </a:xfrm>
          <a:prstGeom prst="rect">
            <a:avLst/>
          </a:prstGeom>
          <a:solidFill>
            <a:srgbClr val="EF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0B7B492-5B22-4CB1-A63B-079F61312F75}"/>
              </a:ext>
            </a:extLst>
          </p:cNvPr>
          <p:cNvSpPr txBox="1">
            <a:spLocks/>
          </p:cNvSpPr>
          <p:nvPr/>
        </p:nvSpPr>
        <p:spPr>
          <a:xfrm>
            <a:off x="303680" y="167901"/>
            <a:ext cx="759758" cy="82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03</a:t>
            </a:r>
            <a:endParaRPr lang="ko-KR" altLang="en-US" dirty="0">
              <a:solidFill>
                <a:schemeClr val="bg1"/>
              </a:solidFill>
              <a:latin typeface="Futura BdCn BT" panose="020B0706020204020204" pitchFamily="34" charset="0"/>
            </a:endParaRPr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3" name="차트 2">
                <a:extLst>
                  <a:ext uri="{FF2B5EF4-FFF2-40B4-BE49-F238E27FC236}">
                    <a16:creationId xmlns:a16="http://schemas.microsoft.com/office/drawing/2014/main" id="{6A354E11-B9EE-4A5B-93D8-AEEF5FB1017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18188697"/>
                  </p:ext>
                </p:extLst>
              </p:nvPr>
            </p:nvGraphicFramePr>
            <p:xfrm>
              <a:off x="1452881" y="1992411"/>
              <a:ext cx="4439919" cy="409448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차트 2">
                <a:extLst>
                  <a:ext uri="{FF2B5EF4-FFF2-40B4-BE49-F238E27FC236}">
                    <a16:creationId xmlns:a16="http://schemas.microsoft.com/office/drawing/2014/main" id="{6A354E11-B9EE-4A5B-93D8-AEEF5FB1017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2881" y="1992411"/>
                <a:ext cx="4439919" cy="40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4" name="차트 3">
                <a:extLst>
                  <a:ext uri="{FF2B5EF4-FFF2-40B4-BE49-F238E27FC236}">
                    <a16:creationId xmlns:a16="http://schemas.microsoft.com/office/drawing/2014/main" id="{4E579BD9-8E82-41F9-A6D8-796378D46CE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76886134"/>
                  </p:ext>
                </p:extLst>
              </p:nvPr>
            </p:nvGraphicFramePr>
            <p:xfrm>
              <a:off x="6299202" y="1992411"/>
              <a:ext cx="4439919" cy="409448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4" name="차트 3">
                <a:extLst>
                  <a:ext uri="{FF2B5EF4-FFF2-40B4-BE49-F238E27FC236}">
                    <a16:creationId xmlns:a16="http://schemas.microsoft.com/office/drawing/2014/main" id="{4E579BD9-8E82-41F9-A6D8-796378D46CE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9202" y="1992411"/>
                <a:ext cx="4439919" cy="40944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제목 1">
            <a:extLst>
              <a:ext uri="{FF2B5EF4-FFF2-40B4-BE49-F238E27FC236}">
                <a16:creationId xmlns:a16="http://schemas.microsoft.com/office/drawing/2014/main" id="{04E7F700-B79F-4C0C-AF56-7C56838D65F1}"/>
              </a:ext>
            </a:extLst>
          </p:cNvPr>
          <p:cNvSpPr txBox="1">
            <a:spLocks/>
          </p:cNvSpPr>
          <p:nvPr/>
        </p:nvSpPr>
        <p:spPr>
          <a:xfrm>
            <a:off x="4501741" y="1371056"/>
            <a:ext cx="3188519" cy="4062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Insert Title Here.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BB5C3565-1344-4F92-8886-348B8BB6E0E3}"/>
              </a:ext>
            </a:extLst>
          </p:cNvPr>
          <p:cNvSpPr txBox="1">
            <a:spLocks/>
          </p:cNvSpPr>
          <p:nvPr/>
        </p:nvSpPr>
        <p:spPr>
          <a:xfrm>
            <a:off x="4132286" y="4680065"/>
            <a:ext cx="738910" cy="3318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70%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-윤고딕310" panose="02030504000101010101" pitchFamily="18" charset="-127"/>
              <a:ea typeface="-윤고딕310" panose="02030504000101010101" pitchFamily="18" charset="-127"/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BB5C3565-1344-4F92-8886-348B8BB6E0E3}"/>
              </a:ext>
            </a:extLst>
          </p:cNvPr>
          <p:cNvSpPr txBox="1">
            <a:spLocks/>
          </p:cNvSpPr>
          <p:nvPr/>
        </p:nvSpPr>
        <p:spPr>
          <a:xfrm>
            <a:off x="2372758" y="3194858"/>
            <a:ext cx="738910" cy="3318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3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0%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-윤고딕310" panose="02030504000101010101" pitchFamily="18" charset="-127"/>
              <a:ea typeface="-윤고딕310" panose="02030504000101010101" pitchFamily="18" charset="-127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BB5C3565-1344-4F92-8886-348B8BB6E0E3}"/>
              </a:ext>
            </a:extLst>
          </p:cNvPr>
          <p:cNvSpPr txBox="1">
            <a:spLocks/>
          </p:cNvSpPr>
          <p:nvPr/>
        </p:nvSpPr>
        <p:spPr>
          <a:xfrm>
            <a:off x="9347137" y="3873747"/>
            <a:ext cx="738910" cy="3318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40%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-윤고딕310" panose="02030504000101010101" pitchFamily="18" charset="-127"/>
              <a:ea typeface="-윤고딕310" panose="02030504000101010101" pitchFamily="18" charset="-127"/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BB5C3565-1344-4F92-8886-348B8BB6E0E3}"/>
              </a:ext>
            </a:extLst>
          </p:cNvPr>
          <p:cNvSpPr txBox="1">
            <a:spLocks/>
          </p:cNvSpPr>
          <p:nvPr/>
        </p:nvSpPr>
        <p:spPr>
          <a:xfrm>
            <a:off x="7550601" y="4837305"/>
            <a:ext cx="738910" cy="3318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3%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-윤고딕310" panose="02030504000101010101" pitchFamily="18" charset="-127"/>
              <a:ea typeface="-윤고딕310" panose="02030504000101010101" pitchFamily="18" charset="-127"/>
            </a:endParaRP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BB5C3565-1344-4F92-8886-348B8BB6E0E3}"/>
              </a:ext>
            </a:extLst>
          </p:cNvPr>
          <p:cNvSpPr txBox="1">
            <a:spLocks/>
          </p:cNvSpPr>
          <p:nvPr/>
        </p:nvSpPr>
        <p:spPr>
          <a:xfrm>
            <a:off x="7124679" y="3435225"/>
            <a:ext cx="738910" cy="3318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15%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-윤고딕310" panose="02030504000101010101" pitchFamily="18" charset="-127"/>
              <a:ea typeface="-윤고딕310" panose="02030504000101010101" pitchFamily="18" charset="-127"/>
            </a:endParaRPr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BB5C3565-1344-4F92-8886-348B8BB6E0E3}"/>
              </a:ext>
            </a:extLst>
          </p:cNvPr>
          <p:cNvSpPr txBox="1">
            <a:spLocks/>
          </p:cNvSpPr>
          <p:nvPr/>
        </p:nvSpPr>
        <p:spPr>
          <a:xfrm>
            <a:off x="7780251" y="2829937"/>
            <a:ext cx="738910" cy="3318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10%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-윤고딕310" panose="02030504000101010101" pitchFamily="18" charset="-127"/>
              <a:ea typeface="-윤고딕310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22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EC048-189D-4DD2-A43A-395EF891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456" y="167901"/>
            <a:ext cx="3939988" cy="827181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Insert Title Here</a:t>
            </a:r>
            <a:endParaRPr lang="ko-KR" altLang="en-US" dirty="0">
              <a:latin typeface="Futura BdCn BT" panose="020B0706020204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A5A717A-32AD-47EA-A4A9-0B2656000675}"/>
              </a:ext>
            </a:extLst>
          </p:cNvPr>
          <p:cNvSpPr/>
          <p:nvPr/>
        </p:nvSpPr>
        <p:spPr>
          <a:xfrm>
            <a:off x="210671" y="0"/>
            <a:ext cx="945776" cy="995082"/>
          </a:xfrm>
          <a:prstGeom prst="rect">
            <a:avLst/>
          </a:prstGeom>
          <a:solidFill>
            <a:srgbClr val="EF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0B7B492-5B22-4CB1-A63B-079F61312F75}"/>
              </a:ext>
            </a:extLst>
          </p:cNvPr>
          <p:cNvSpPr txBox="1">
            <a:spLocks/>
          </p:cNvSpPr>
          <p:nvPr/>
        </p:nvSpPr>
        <p:spPr>
          <a:xfrm>
            <a:off x="303680" y="167901"/>
            <a:ext cx="759758" cy="82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03</a:t>
            </a:r>
            <a:endParaRPr lang="ko-KR" altLang="en-US" dirty="0">
              <a:solidFill>
                <a:schemeClr val="bg1"/>
              </a:solidFill>
              <a:latin typeface="Futura BdCn BT" panose="020B0706020204020204" pitchFamily="34" charset="0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0AC75DB5-8F48-4977-9684-7B75E03500F6}"/>
              </a:ext>
            </a:extLst>
          </p:cNvPr>
          <p:cNvSpPr/>
          <p:nvPr/>
        </p:nvSpPr>
        <p:spPr>
          <a:xfrm>
            <a:off x="7400962" y="1880294"/>
            <a:ext cx="3619182" cy="429517"/>
          </a:xfrm>
          <a:prstGeom prst="roundRect">
            <a:avLst>
              <a:gd name="adj" fmla="val 50000"/>
            </a:avLst>
          </a:prstGeom>
          <a:solidFill>
            <a:srgbClr val="EF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1A55938B-0497-48C7-A0A0-606C74D5670C}"/>
              </a:ext>
            </a:extLst>
          </p:cNvPr>
          <p:cNvSpPr/>
          <p:nvPr/>
        </p:nvSpPr>
        <p:spPr>
          <a:xfrm>
            <a:off x="7704174" y="1763575"/>
            <a:ext cx="662955" cy="662955"/>
          </a:xfrm>
          <a:prstGeom prst="ellipse">
            <a:avLst/>
          </a:prstGeom>
          <a:solidFill>
            <a:schemeClr val="bg1"/>
          </a:solidFill>
          <a:ln w="76200">
            <a:solidFill>
              <a:srgbClr val="EFD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dCn BT" panose="020B0706020204020204" pitchFamily="34" charset="0"/>
              </a:rPr>
              <a:t>1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Futura BdCn BT" panose="020B0706020204020204" pitchFamily="34" charset="0"/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95B80EFC-4543-450D-A0BF-E1D8A8478D4B}"/>
              </a:ext>
            </a:extLst>
          </p:cNvPr>
          <p:cNvSpPr txBox="1">
            <a:spLocks/>
          </p:cNvSpPr>
          <p:nvPr/>
        </p:nvSpPr>
        <p:spPr>
          <a:xfrm>
            <a:off x="8458096" y="1857343"/>
            <a:ext cx="1892891" cy="4295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</a:t>
            </a: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743D535A-5CD7-4778-B0D1-1738F0450FF8}"/>
              </a:ext>
            </a:extLst>
          </p:cNvPr>
          <p:cNvSpPr/>
          <p:nvPr/>
        </p:nvSpPr>
        <p:spPr>
          <a:xfrm>
            <a:off x="7400962" y="2983442"/>
            <a:ext cx="3619182" cy="429517"/>
          </a:xfrm>
          <a:prstGeom prst="roundRect">
            <a:avLst>
              <a:gd name="adj" fmla="val 50000"/>
            </a:avLst>
          </a:prstGeom>
          <a:solidFill>
            <a:srgbClr val="EF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49FDDCD5-8DB7-4461-A68F-198D7A6DB1EA}"/>
              </a:ext>
            </a:extLst>
          </p:cNvPr>
          <p:cNvSpPr/>
          <p:nvPr/>
        </p:nvSpPr>
        <p:spPr>
          <a:xfrm>
            <a:off x="7704174" y="2866722"/>
            <a:ext cx="662955" cy="662955"/>
          </a:xfrm>
          <a:prstGeom prst="ellipse">
            <a:avLst/>
          </a:prstGeom>
          <a:solidFill>
            <a:schemeClr val="bg1"/>
          </a:solidFill>
          <a:ln w="76200">
            <a:solidFill>
              <a:srgbClr val="EFD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dCn BT" panose="020B0706020204020204" pitchFamily="34" charset="0"/>
              </a:rPr>
              <a:t>2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Futura BdCn BT" panose="020B0706020204020204" pitchFamily="34" charset="0"/>
            </a:endParaRP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3B0D9E0B-DE71-431C-86A1-24050937E980}"/>
              </a:ext>
            </a:extLst>
          </p:cNvPr>
          <p:cNvSpPr txBox="1">
            <a:spLocks/>
          </p:cNvSpPr>
          <p:nvPr/>
        </p:nvSpPr>
        <p:spPr>
          <a:xfrm>
            <a:off x="8458096" y="2954673"/>
            <a:ext cx="1892891" cy="4295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10552B9C-017B-44D0-B850-C433AC7C1B13}"/>
              </a:ext>
            </a:extLst>
          </p:cNvPr>
          <p:cNvSpPr/>
          <p:nvPr/>
        </p:nvSpPr>
        <p:spPr>
          <a:xfrm>
            <a:off x="7400962" y="4086589"/>
            <a:ext cx="3619182" cy="429517"/>
          </a:xfrm>
          <a:prstGeom prst="roundRect">
            <a:avLst>
              <a:gd name="adj" fmla="val 50000"/>
            </a:avLst>
          </a:prstGeom>
          <a:solidFill>
            <a:srgbClr val="EF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E1814ADE-21F4-4389-B86B-56430F13C1BE}"/>
              </a:ext>
            </a:extLst>
          </p:cNvPr>
          <p:cNvSpPr/>
          <p:nvPr/>
        </p:nvSpPr>
        <p:spPr>
          <a:xfrm>
            <a:off x="7704174" y="3969869"/>
            <a:ext cx="662955" cy="662955"/>
          </a:xfrm>
          <a:prstGeom prst="ellipse">
            <a:avLst/>
          </a:prstGeom>
          <a:solidFill>
            <a:schemeClr val="bg1"/>
          </a:solidFill>
          <a:ln w="76200">
            <a:solidFill>
              <a:srgbClr val="EFD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dCn BT" panose="020B0706020204020204" pitchFamily="34" charset="0"/>
              </a:rPr>
              <a:t>3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Futura BdCn BT" panose="020B0706020204020204" pitchFamily="34" charset="0"/>
            </a:endParaRPr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AB62D6CB-48B1-40D0-853A-7222B0D3D78A}"/>
              </a:ext>
            </a:extLst>
          </p:cNvPr>
          <p:cNvSpPr txBox="1">
            <a:spLocks/>
          </p:cNvSpPr>
          <p:nvPr/>
        </p:nvSpPr>
        <p:spPr>
          <a:xfrm>
            <a:off x="8458096" y="4067346"/>
            <a:ext cx="1892891" cy="4295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BE918AD4-610D-40DB-9391-A1A637D30D94}"/>
              </a:ext>
            </a:extLst>
          </p:cNvPr>
          <p:cNvSpPr/>
          <p:nvPr/>
        </p:nvSpPr>
        <p:spPr>
          <a:xfrm>
            <a:off x="7400962" y="5189737"/>
            <a:ext cx="3619182" cy="429517"/>
          </a:xfrm>
          <a:prstGeom prst="roundRect">
            <a:avLst>
              <a:gd name="adj" fmla="val 50000"/>
            </a:avLst>
          </a:prstGeom>
          <a:solidFill>
            <a:srgbClr val="EF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2F66ACC1-DE51-4303-B711-8F30ABF59260}"/>
              </a:ext>
            </a:extLst>
          </p:cNvPr>
          <p:cNvSpPr/>
          <p:nvPr/>
        </p:nvSpPr>
        <p:spPr>
          <a:xfrm>
            <a:off x="7704174" y="5073018"/>
            <a:ext cx="662955" cy="662955"/>
          </a:xfrm>
          <a:prstGeom prst="ellipse">
            <a:avLst/>
          </a:prstGeom>
          <a:solidFill>
            <a:schemeClr val="bg1"/>
          </a:solidFill>
          <a:ln w="76200">
            <a:solidFill>
              <a:srgbClr val="EFD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dCn BT" panose="020B0706020204020204" pitchFamily="34" charset="0"/>
              </a:rPr>
              <a:t>4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Futura BdCn BT" panose="020B0706020204020204" pitchFamily="34" charset="0"/>
            </a:endParaRPr>
          </a:p>
        </p:txBody>
      </p:sp>
      <p:sp>
        <p:nvSpPr>
          <p:cNvPr id="15" name="제목 1">
            <a:extLst>
              <a:ext uri="{FF2B5EF4-FFF2-40B4-BE49-F238E27FC236}">
                <a16:creationId xmlns:a16="http://schemas.microsoft.com/office/drawing/2014/main" id="{5A3F2680-2BA5-42C1-AD03-7E052B72D8A5}"/>
              </a:ext>
            </a:extLst>
          </p:cNvPr>
          <p:cNvSpPr txBox="1">
            <a:spLocks/>
          </p:cNvSpPr>
          <p:nvPr/>
        </p:nvSpPr>
        <p:spPr>
          <a:xfrm>
            <a:off x="8458096" y="5172152"/>
            <a:ext cx="1892891" cy="4295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</a:t>
            </a:r>
          </a:p>
        </p:txBody>
      </p:sp>
      <p:graphicFrame>
        <p:nvGraphicFramePr>
          <p:cNvPr id="30" name="차트 29">
            <a:extLst>
              <a:ext uri="{FF2B5EF4-FFF2-40B4-BE49-F238E27FC236}">
                <a16:creationId xmlns:a16="http://schemas.microsoft.com/office/drawing/2014/main" id="{AC1485E4-E828-4EFF-8355-06C7BB3001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1080945"/>
              </p:ext>
            </p:extLst>
          </p:nvPr>
        </p:nvGraphicFramePr>
        <p:xfrm>
          <a:off x="1100138" y="1913772"/>
          <a:ext cx="5508006" cy="3672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58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EC048-189D-4DD2-A43A-395EF891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456" y="167901"/>
            <a:ext cx="3939988" cy="827181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Insert Title Here</a:t>
            </a:r>
            <a:endParaRPr lang="ko-KR" altLang="en-US" dirty="0">
              <a:latin typeface="Futura BdCn BT" panose="020B0706020204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A5A717A-32AD-47EA-A4A9-0B2656000675}"/>
              </a:ext>
            </a:extLst>
          </p:cNvPr>
          <p:cNvSpPr/>
          <p:nvPr/>
        </p:nvSpPr>
        <p:spPr>
          <a:xfrm>
            <a:off x="210671" y="0"/>
            <a:ext cx="945776" cy="995082"/>
          </a:xfrm>
          <a:prstGeom prst="rect">
            <a:avLst/>
          </a:prstGeom>
          <a:solidFill>
            <a:srgbClr val="EF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0B7B492-5B22-4CB1-A63B-079F61312F75}"/>
              </a:ext>
            </a:extLst>
          </p:cNvPr>
          <p:cNvSpPr txBox="1">
            <a:spLocks/>
          </p:cNvSpPr>
          <p:nvPr/>
        </p:nvSpPr>
        <p:spPr>
          <a:xfrm>
            <a:off x="303680" y="167901"/>
            <a:ext cx="759758" cy="82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03</a:t>
            </a:r>
            <a:endParaRPr lang="ko-KR" altLang="en-US" dirty="0">
              <a:solidFill>
                <a:schemeClr val="bg1"/>
              </a:solidFill>
              <a:latin typeface="Futura BdCn BT" panose="020B0706020204020204" pitchFamily="34" charset="0"/>
            </a:endParaRPr>
          </a:p>
        </p:txBody>
      </p:sp>
      <p:graphicFrame>
        <p:nvGraphicFramePr>
          <p:cNvPr id="10" name="차트 9"/>
          <p:cNvGraphicFramePr/>
          <p:nvPr>
            <p:extLst>
              <p:ext uri="{D42A27DB-BD31-4B8C-83A1-F6EECF244321}">
                <p14:modId xmlns:p14="http://schemas.microsoft.com/office/powerpoint/2010/main" val="2663441578"/>
              </p:ext>
            </p:extLst>
          </p:nvPr>
        </p:nvGraphicFramePr>
        <p:xfrm>
          <a:off x="2263775" y="1247774"/>
          <a:ext cx="7664450" cy="5109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85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EC048-189D-4DD2-A43A-395EF891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456" y="167901"/>
            <a:ext cx="3939988" cy="827181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Insert Title Here</a:t>
            </a:r>
            <a:endParaRPr lang="ko-KR" altLang="en-US" dirty="0">
              <a:latin typeface="Futura BdCn BT" panose="020B0706020204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A5A717A-32AD-47EA-A4A9-0B2656000675}"/>
              </a:ext>
            </a:extLst>
          </p:cNvPr>
          <p:cNvSpPr/>
          <p:nvPr/>
        </p:nvSpPr>
        <p:spPr>
          <a:xfrm>
            <a:off x="210671" y="0"/>
            <a:ext cx="945776" cy="995082"/>
          </a:xfrm>
          <a:prstGeom prst="rect">
            <a:avLst/>
          </a:prstGeom>
          <a:solidFill>
            <a:srgbClr val="EF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0B7B492-5B22-4CB1-A63B-079F61312F75}"/>
              </a:ext>
            </a:extLst>
          </p:cNvPr>
          <p:cNvSpPr txBox="1">
            <a:spLocks/>
          </p:cNvSpPr>
          <p:nvPr/>
        </p:nvSpPr>
        <p:spPr>
          <a:xfrm>
            <a:off x="303680" y="167901"/>
            <a:ext cx="759758" cy="82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03</a:t>
            </a:r>
            <a:endParaRPr lang="ko-KR" altLang="en-US" dirty="0">
              <a:solidFill>
                <a:schemeClr val="bg1"/>
              </a:solidFill>
              <a:latin typeface="Futura BdCn BT" panose="020B0706020204020204" pitchFamily="34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912527"/>
              </p:ext>
            </p:extLst>
          </p:nvPr>
        </p:nvGraphicFramePr>
        <p:xfrm>
          <a:off x="370233" y="4556206"/>
          <a:ext cx="11451534" cy="19802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08589">
                  <a:extLst>
                    <a:ext uri="{9D8B030D-6E8A-4147-A177-3AD203B41FA5}">
                      <a16:colId xmlns:a16="http://schemas.microsoft.com/office/drawing/2014/main" val="474535748"/>
                    </a:ext>
                  </a:extLst>
                </a:gridCol>
                <a:gridCol w="1908589">
                  <a:extLst>
                    <a:ext uri="{9D8B030D-6E8A-4147-A177-3AD203B41FA5}">
                      <a16:colId xmlns:a16="http://schemas.microsoft.com/office/drawing/2014/main" val="3158557898"/>
                    </a:ext>
                  </a:extLst>
                </a:gridCol>
                <a:gridCol w="1908589">
                  <a:extLst>
                    <a:ext uri="{9D8B030D-6E8A-4147-A177-3AD203B41FA5}">
                      <a16:colId xmlns:a16="http://schemas.microsoft.com/office/drawing/2014/main" val="57175067"/>
                    </a:ext>
                  </a:extLst>
                </a:gridCol>
                <a:gridCol w="1908589">
                  <a:extLst>
                    <a:ext uri="{9D8B030D-6E8A-4147-A177-3AD203B41FA5}">
                      <a16:colId xmlns:a16="http://schemas.microsoft.com/office/drawing/2014/main" val="2161654980"/>
                    </a:ext>
                  </a:extLst>
                </a:gridCol>
                <a:gridCol w="1908589">
                  <a:extLst>
                    <a:ext uri="{9D8B030D-6E8A-4147-A177-3AD203B41FA5}">
                      <a16:colId xmlns:a16="http://schemas.microsoft.com/office/drawing/2014/main" val="3451797932"/>
                    </a:ext>
                  </a:extLst>
                </a:gridCol>
                <a:gridCol w="1908589">
                  <a:extLst>
                    <a:ext uri="{9D8B030D-6E8A-4147-A177-3AD203B41FA5}">
                      <a16:colId xmlns:a16="http://schemas.microsoft.com/office/drawing/2014/main" val="176209547"/>
                    </a:ext>
                  </a:extLst>
                </a:gridCol>
              </a:tblGrid>
              <a:tr h="495069">
                <a:tc>
                  <a:txBody>
                    <a:bodyPr/>
                    <a:lstStyle/>
                    <a:p>
                      <a:pPr algn="ctr" latinLnBrk="1"/>
                      <a:endParaRPr lang="ko-KR" altLang="en-US" sz="2100" dirty="0">
                        <a:latin typeface="-윤고딕310" panose="02030504000101010101" pitchFamily="18" charset="-127"/>
                        <a:ea typeface="-윤고딕310" panose="02030504000101010101" pitchFamily="18" charset="-127"/>
                      </a:endParaRPr>
                    </a:p>
                  </a:txBody>
                  <a:tcPr marL="108353" marR="108353" marT="54177" marB="54177">
                    <a:solidFill>
                      <a:srgbClr val="EAD1C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100" dirty="0" smtClean="0"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A</a:t>
                      </a:r>
                      <a:endParaRPr lang="ko-KR" altLang="en-US" sz="21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marL="108353" marR="108353" marT="54177" marB="54177">
                    <a:solidFill>
                      <a:srgbClr val="EAD1C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100" dirty="0" smtClean="0"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B</a:t>
                      </a:r>
                      <a:endParaRPr lang="ko-KR" altLang="en-US" sz="21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marL="108353" marR="108353" marT="54177" marB="54177">
                    <a:solidFill>
                      <a:srgbClr val="EAD1C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100" dirty="0" smtClean="0"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C</a:t>
                      </a:r>
                      <a:endParaRPr lang="ko-KR" altLang="en-US" sz="21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marL="108353" marR="108353" marT="54177" marB="54177">
                    <a:solidFill>
                      <a:srgbClr val="EAD1C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100" dirty="0" smtClean="0"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D</a:t>
                      </a:r>
                      <a:endParaRPr lang="ko-KR" altLang="en-US" sz="21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marL="108353" marR="108353" marT="54177" marB="54177">
                    <a:solidFill>
                      <a:srgbClr val="EAD1C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100" dirty="0" smtClean="0"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E</a:t>
                      </a:r>
                      <a:endParaRPr lang="ko-KR" altLang="en-US" sz="2100" dirty="0"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marL="108353" marR="108353" marT="54177" marB="54177">
                    <a:solidFill>
                      <a:srgbClr val="EAD1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26886"/>
                  </a:ext>
                </a:extLst>
              </a:tr>
              <a:tr h="4950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항목</a:t>
                      </a:r>
                      <a:r>
                        <a:rPr lang="en-US" altLang="ko-K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1</a:t>
                      </a:r>
                      <a:endParaRPr lang="ko-KR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marL="108353" marR="108353" marT="54177" marB="5417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100" dirty="0">
                        <a:latin typeface="-윤고딕310" panose="02030504000101010101" pitchFamily="18" charset="-127"/>
                        <a:ea typeface="-윤고딕310" panose="02030504000101010101" pitchFamily="18" charset="-127"/>
                      </a:endParaRPr>
                    </a:p>
                  </a:txBody>
                  <a:tcPr marL="108353" marR="108353" marT="54177" marB="5417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100" dirty="0">
                        <a:latin typeface="-윤고딕310" panose="02030504000101010101" pitchFamily="18" charset="-127"/>
                        <a:ea typeface="-윤고딕310" panose="02030504000101010101" pitchFamily="18" charset="-127"/>
                      </a:endParaRPr>
                    </a:p>
                  </a:txBody>
                  <a:tcPr marL="108353" marR="108353" marT="54177" marB="5417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100" dirty="0">
                        <a:latin typeface="-윤고딕310" panose="02030504000101010101" pitchFamily="18" charset="-127"/>
                        <a:ea typeface="-윤고딕310" panose="02030504000101010101" pitchFamily="18" charset="-127"/>
                      </a:endParaRPr>
                    </a:p>
                  </a:txBody>
                  <a:tcPr marL="108353" marR="108353" marT="54177" marB="5417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100" dirty="0">
                        <a:latin typeface="-윤고딕310" panose="02030504000101010101" pitchFamily="18" charset="-127"/>
                        <a:ea typeface="-윤고딕310" panose="02030504000101010101" pitchFamily="18" charset="-127"/>
                      </a:endParaRPr>
                    </a:p>
                  </a:txBody>
                  <a:tcPr marL="108353" marR="108353" marT="54177" marB="5417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100" dirty="0">
                        <a:latin typeface="-윤고딕310" panose="02030504000101010101" pitchFamily="18" charset="-127"/>
                        <a:ea typeface="-윤고딕310" panose="02030504000101010101" pitchFamily="18" charset="-127"/>
                      </a:endParaRPr>
                    </a:p>
                  </a:txBody>
                  <a:tcPr marL="108353" marR="108353" marT="54177" marB="54177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053630"/>
                  </a:ext>
                </a:extLst>
              </a:tr>
              <a:tr h="4950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항목</a:t>
                      </a:r>
                      <a:r>
                        <a:rPr lang="en-US" altLang="ko-K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2</a:t>
                      </a:r>
                      <a:endParaRPr lang="ko-KR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marL="108353" marR="108353" marT="54177" marB="5417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100" dirty="0">
                        <a:latin typeface="-윤고딕310" panose="02030504000101010101" pitchFamily="18" charset="-127"/>
                        <a:ea typeface="-윤고딕310" panose="02030504000101010101" pitchFamily="18" charset="-127"/>
                      </a:endParaRPr>
                    </a:p>
                  </a:txBody>
                  <a:tcPr marL="108353" marR="108353" marT="54177" marB="5417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100" dirty="0">
                        <a:latin typeface="-윤고딕310" panose="02030504000101010101" pitchFamily="18" charset="-127"/>
                        <a:ea typeface="-윤고딕310" panose="02030504000101010101" pitchFamily="18" charset="-127"/>
                      </a:endParaRPr>
                    </a:p>
                  </a:txBody>
                  <a:tcPr marL="108353" marR="108353" marT="54177" marB="5417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100" dirty="0">
                        <a:latin typeface="-윤고딕310" panose="02030504000101010101" pitchFamily="18" charset="-127"/>
                        <a:ea typeface="-윤고딕310" panose="02030504000101010101" pitchFamily="18" charset="-127"/>
                      </a:endParaRPr>
                    </a:p>
                  </a:txBody>
                  <a:tcPr marL="108353" marR="108353" marT="54177" marB="5417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100" dirty="0">
                        <a:latin typeface="-윤고딕310" panose="02030504000101010101" pitchFamily="18" charset="-127"/>
                        <a:ea typeface="-윤고딕310" panose="02030504000101010101" pitchFamily="18" charset="-127"/>
                      </a:endParaRPr>
                    </a:p>
                  </a:txBody>
                  <a:tcPr marL="108353" marR="108353" marT="54177" marB="5417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100" dirty="0">
                        <a:latin typeface="-윤고딕310" panose="02030504000101010101" pitchFamily="18" charset="-127"/>
                        <a:ea typeface="-윤고딕310" panose="02030504000101010101" pitchFamily="18" charset="-127"/>
                      </a:endParaRPr>
                    </a:p>
                  </a:txBody>
                  <a:tcPr marL="108353" marR="108353" marT="54177" marB="5417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838517"/>
                  </a:ext>
                </a:extLst>
              </a:tr>
              <a:tr h="4950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항목</a:t>
                      </a:r>
                      <a:r>
                        <a:rPr lang="en-US" altLang="ko-K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-윤고딕330" panose="02030504000101010101" pitchFamily="18" charset="-127"/>
                          <a:ea typeface="-윤고딕330" panose="02030504000101010101" pitchFamily="18" charset="-127"/>
                        </a:rPr>
                        <a:t>3</a:t>
                      </a:r>
                      <a:endParaRPr lang="ko-KR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-윤고딕330" panose="02030504000101010101" pitchFamily="18" charset="-127"/>
                        <a:ea typeface="-윤고딕330" panose="02030504000101010101" pitchFamily="18" charset="-127"/>
                      </a:endParaRPr>
                    </a:p>
                  </a:txBody>
                  <a:tcPr marL="108353" marR="108353" marT="54177" marB="5417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100">
                        <a:latin typeface="-윤고딕310" panose="02030504000101010101" pitchFamily="18" charset="-127"/>
                        <a:ea typeface="-윤고딕310" panose="02030504000101010101" pitchFamily="18" charset="-127"/>
                      </a:endParaRPr>
                    </a:p>
                  </a:txBody>
                  <a:tcPr marL="108353" marR="108353" marT="54177" marB="5417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100">
                        <a:latin typeface="-윤고딕310" panose="02030504000101010101" pitchFamily="18" charset="-127"/>
                        <a:ea typeface="-윤고딕310" panose="02030504000101010101" pitchFamily="18" charset="-127"/>
                      </a:endParaRPr>
                    </a:p>
                  </a:txBody>
                  <a:tcPr marL="108353" marR="108353" marT="54177" marB="5417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100" dirty="0">
                        <a:latin typeface="-윤고딕310" panose="02030504000101010101" pitchFamily="18" charset="-127"/>
                        <a:ea typeface="-윤고딕310" panose="02030504000101010101" pitchFamily="18" charset="-127"/>
                      </a:endParaRPr>
                    </a:p>
                  </a:txBody>
                  <a:tcPr marL="108353" marR="108353" marT="54177" marB="5417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100" dirty="0">
                        <a:latin typeface="-윤고딕310" panose="02030504000101010101" pitchFamily="18" charset="-127"/>
                        <a:ea typeface="-윤고딕310" panose="02030504000101010101" pitchFamily="18" charset="-127"/>
                      </a:endParaRPr>
                    </a:p>
                  </a:txBody>
                  <a:tcPr marL="108353" marR="108353" marT="54177" marB="54177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100" dirty="0">
                        <a:latin typeface="-윤고딕310" panose="02030504000101010101" pitchFamily="18" charset="-127"/>
                        <a:ea typeface="-윤고딕310" panose="02030504000101010101" pitchFamily="18" charset="-127"/>
                      </a:endParaRPr>
                    </a:p>
                  </a:txBody>
                  <a:tcPr marL="108353" marR="108353" marT="54177" marB="54177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623878"/>
                  </a:ext>
                </a:extLst>
              </a:tr>
            </a:tbl>
          </a:graphicData>
        </a:graphic>
      </p:graphicFrame>
      <p:grpSp>
        <p:nvGrpSpPr>
          <p:cNvPr id="4" name="그룹 3"/>
          <p:cNvGrpSpPr/>
          <p:nvPr/>
        </p:nvGrpSpPr>
        <p:grpSpPr>
          <a:xfrm>
            <a:off x="2183959" y="1340404"/>
            <a:ext cx="3137600" cy="2870480"/>
            <a:chOff x="1761494" y="1121083"/>
            <a:chExt cx="3418065" cy="3127068"/>
          </a:xfrm>
        </p:grpSpPr>
        <p:sp>
          <p:nvSpPr>
            <p:cNvPr id="7" name="타원 6"/>
            <p:cNvSpPr/>
            <p:nvPr/>
          </p:nvSpPr>
          <p:spPr>
            <a:xfrm>
              <a:off x="1761494" y="1226661"/>
              <a:ext cx="2915912" cy="29159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2052491" y="1121083"/>
              <a:ext cx="3127068" cy="3127068"/>
            </a:xfrm>
            <a:prstGeom prst="ellipse">
              <a:avLst/>
            </a:prstGeom>
            <a:solidFill>
              <a:srgbClr val="F2E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 rot="10800000">
            <a:off x="6870441" y="1340404"/>
            <a:ext cx="3137600" cy="2870480"/>
            <a:chOff x="1761494" y="1121083"/>
            <a:chExt cx="3418065" cy="3127068"/>
          </a:xfrm>
        </p:grpSpPr>
        <p:sp>
          <p:nvSpPr>
            <p:cNvPr id="12" name="타원 11"/>
            <p:cNvSpPr/>
            <p:nvPr/>
          </p:nvSpPr>
          <p:spPr>
            <a:xfrm>
              <a:off x="1761494" y="1226661"/>
              <a:ext cx="2915912" cy="29159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2052491" y="1121083"/>
              <a:ext cx="3127068" cy="3127068"/>
            </a:xfrm>
            <a:prstGeom prst="ellipse">
              <a:avLst/>
            </a:prstGeom>
            <a:solidFill>
              <a:srgbClr val="F2E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제목 1">
            <a:extLst>
              <a:ext uri="{FF2B5EF4-FFF2-40B4-BE49-F238E27FC236}">
                <a16:creationId xmlns:a16="http://schemas.microsoft.com/office/drawing/2014/main" id="{8D9EC048-189D-4DD2-A43A-395EF8915056}"/>
              </a:ext>
            </a:extLst>
          </p:cNvPr>
          <p:cNvSpPr txBox="1">
            <a:spLocks/>
          </p:cNvSpPr>
          <p:nvPr/>
        </p:nvSpPr>
        <p:spPr>
          <a:xfrm>
            <a:off x="5685826" y="2362054"/>
            <a:ext cx="820347" cy="82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</a:rPr>
              <a:t>VS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Futura BdCn BT" panose="020B07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17B730A8-3C89-4B62-A811-EEFB98E863B6}"/>
              </a:ext>
            </a:extLst>
          </p:cNvPr>
          <p:cNvSpPr txBox="1">
            <a:spLocks/>
          </p:cNvSpPr>
          <p:nvPr/>
        </p:nvSpPr>
        <p:spPr>
          <a:xfrm>
            <a:off x="2470749" y="2953908"/>
            <a:ext cx="4480635" cy="941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</a:rPr>
              <a:t>Insert Title Here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2B8F40E-2A88-4207-804D-FE7CBA9918DD}"/>
              </a:ext>
            </a:extLst>
          </p:cNvPr>
          <p:cNvGrpSpPr/>
          <p:nvPr/>
        </p:nvGrpSpPr>
        <p:grpSpPr>
          <a:xfrm>
            <a:off x="1188799" y="2885481"/>
            <a:ext cx="5588519" cy="1087037"/>
            <a:chOff x="1188799" y="2885481"/>
            <a:chExt cx="5588519" cy="1087037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E1C2102-1A0D-477B-B5CF-E1B76A0AA928}"/>
                </a:ext>
              </a:extLst>
            </p:cNvPr>
            <p:cNvSpPr/>
            <p:nvPr/>
          </p:nvSpPr>
          <p:spPr>
            <a:xfrm>
              <a:off x="1188799" y="2885481"/>
              <a:ext cx="1129550" cy="1087037"/>
            </a:xfrm>
            <a:prstGeom prst="rect">
              <a:avLst/>
            </a:prstGeom>
            <a:solidFill>
              <a:srgbClr val="FDFB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utura BdCn BT" panose="020B0706020204020204" pitchFamily="34" charset="0"/>
                </a:rPr>
                <a:t>4</a:t>
              </a:r>
              <a:endParaRPr lang="ko-KR" alt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BdCn BT" panose="020B0706020204020204" pitchFamily="34" charset="0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3523D2A8-FF60-467F-9128-7009764E1AC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49" y="3963553"/>
              <a:ext cx="4458969" cy="0"/>
            </a:xfrm>
            <a:prstGeom prst="line">
              <a:avLst/>
            </a:prstGeom>
            <a:ln w="19050">
              <a:solidFill>
                <a:srgbClr val="FDFBF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248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EC048-189D-4DD2-A43A-395EF891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456" y="167901"/>
            <a:ext cx="3939988" cy="827181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Insert Title Here</a:t>
            </a:r>
            <a:endParaRPr lang="ko-KR" altLang="en-US" dirty="0">
              <a:latin typeface="Futura BdCn BT" panose="020B0706020204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A5A717A-32AD-47EA-A4A9-0B2656000675}"/>
              </a:ext>
            </a:extLst>
          </p:cNvPr>
          <p:cNvSpPr/>
          <p:nvPr/>
        </p:nvSpPr>
        <p:spPr>
          <a:xfrm>
            <a:off x="210671" y="0"/>
            <a:ext cx="945776" cy="995082"/>
          </a:xfrm>
          <a:prstGeom prst="rect">
            <a:avLst/>
          </a:prstGeom>
          <a:solidFill>
            <a:srgbClr val="EF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0B7B492-5B22-4CB1-A63B-079F61312F75}"/>
              </a:ext>
            </a:extLst>
          </p:cNvPr>
          <p:cNvSpPr txBox="1">
            <a:spLocks/>
          </p:cNvSpPr>
          <p:nvPr/>
        </p:nvSpPr>
        <p:spPr>
          <a:xfrm>
            <a:off x="303680" y="167901"/>
            <a:ext cx="759758" cy="82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04</a:t>
            </a:r>
            <a:endParaRPr lang="ko-KR" altLang="en-US" dirty="0">
              <a:solidFill>
                <a:schemeClr val="bg1"/>
              </a:solidFill>
              <a:latin typeface="Futura BdCn BT" panose="020B0706020204020204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2B9DACBF-BB45-4A8D-91A9-5F5AED81B95A}"/>
              </a:ext>
            </a:extLst>
          </p:cNvPr>
          <p:cNvGrpSpPr/>
          <p:nvPr/>
        </p:nvGrpSpPr>
        <p:grpSpPr>
          <a:xfrm>
            <a:off x="660235" y="2357087"/>
            <a:ext cx="10950487" cy="2752858"/>
            <a:chOff x="1483990" y="1925207"/>
            <a:chExt cx="11963751" cy="3007584"/>
          </a:xfrm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37FEE093-1282-4BDF-9B3A-0AC4E378410F}"/>
                </a:ext>
              </a:extLst>
            </p:cNvPr>
            <p:cNvSpPr/>
            <p:nvPr/>
          </p:nvSpPr>
          <p:spPr>
            <a:xfrm>
              <a:off x="1483990" y="2402840"/>
              <a:ext cx="2052320" cy="2052320"/>
            </a:xfrm>
            <a:prstGeom prst="ellipse">
              <a:avLst/>
            </a:prstGeom>
            <a:noFill/>
            <a:ln w="101600"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5F7DAF31-3BA0-46A5-817D-FFB8E7ACB30E}"/>
                </a:ext>
              </a:extLst>
            </p:cNvPr>
            <p:cNvSpPr/>
            <p:nvPr/>
          </p:nvSpPr>
          <p:spPr>
            <a:xfrm>
              <a:off x="4469379" y="2402840"/>
              <a:ext cx="2052320" cy="2052320"/>
            </a:xfrm>
            <a:prstGeom prst="ellipse">
              <a:avLst/>
            </a:prstGeom>
            <a:noFill/>
            <a:ln w="101600"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6FFBE811-EE0B-4632-AAC3-9ECB52829B5D}"/>
                </a:ext>
              </a:extLst>
            </p:cNvPr>
            <p:cNvSpPr/>
            <p:nvPr/>
          </p:nvSpPr>
          <p:spPr>
            <a:xfrm>
              <a:off x="7454767" y="2402840"/>
              <a:ext cx="2052320" cy="2052320"/>
            </a:xfrm>
            <a:prstGeom prst="ellipse">
              <a:avLst/>
            </a:prstGeom>
            <a:noFill/>
            <a:ln w="101600"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C9403646-0C9B-446B-875F-CF4C6AB0B75B}"/>
                </a:ext>
              </a:extLst>
            </p:cNvPr>
            <p:cNvSpPr/>
            <p:nvPr/>
          </p:nvSpPr>
          <p:spPr>
            <a:xfrm>
              <a:off x="10440157" y="1925207"/>
              <a:ext cx="3007584" cy="3007584"/>
            </a:xfrm>
            <a:prstGeom prst="ellipse">
              <a:avLst/>
            </a:prstGeom>
            <a:noFill/>
            <a:ln w="127000">
              <a:solidFill>
                <a:srgbClr val="EFDC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화살표: 갈매기형 수장 11">
            <a:extLst>
              <a:ext uri="{FF2B5EF4-FFF2-40B4-BE49-F238E27FC236}">
                <a16:creationId xmlns:a16="http://schemas.microsoft.com/office/drawing/2014/main" id="{E9EA6E9E-34ED-490F-8308-59E6D9BBD804}"/>
              </a:ext>
            </a:extLst>
          </p:cNvPr>
          <p:cNvSpPr/>
          <p:nvPr/>
        </p:nvSpPr>
        <p:spPr>
          <a:xfrm>
            <a:off x="2861461" y="3530414"/>
            <a:ext cx="208590" cy="406202"/>
          </a:xfrm>
          <a:prstGeom prst="chevr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화살표: 갈매기형 수장 12">
            <a:extLst>
              <a:ext uri="{FF2B5EF4-FFF2-40B4-BE49-F238E27FC236}">
                <a16:creationId xmlns:a16="http://schemas.microsoft.com/office/drawing/2014/main" id="{98D1BC54-C3E5-49E9-B73F-02117DCF3DBB}"/>
              </a:ext>
            </a:extLst>
          </p:cNvPr>
          <p:cNvSpPr/>
          <p:nvPr/>
        </p:nvSpPr>
        <p:spPr>
          <a:xfrm>
            <a:off x="5594004" y="3530414"/>
            <a:ext cx="208590" cy="406202"/>
          </a:xfrm>
          <a:prstGeom prst="chevr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화살표: 갈매기형 수장 13">
            <a:extLst>
              <a:ext uri="{FF2B5EF4-FFF2-40B4-BE49-F238E27FC236}">
                <a16:creationId xmlns:a16="http://schemas.microsoft.com/office/drawing/2014/main" id="{034D018E-12E3-449B-84CD-85A0B09CCAC6}"/>
              </a:ext>
            </a:extLst>
          </p:cNvPr>
          <p:cNvSpPr/>
          <p:nvPr/>
        </p:nvSpPr>
        <p:spPr>
          <a:xfrm>
            <a:off x="8326546" y="3530414"/>
            <a:ext cx="208590" cy="406202"/>
          </a:xfrm>
          <a:prstGeom prst="chevr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제목 1">
            <a:extLst>
              <a:ext uri="{FF2B5EF4-FFF2-40B4-BE49-F238E27FC236}">
                <a16:creationId xmlns:a16="http://schemas.microsoft.com/office/drawing/2014/main" id="{D8381A52-8256-4D1C-8E50-795F3E9EFD04}"/>
              </a:ext>
            </a:extLst>
          </p:cNvPr>
          <p:cNvSpPr txBox="1">
            <a:spLocks/>
          </p:cNvSpPr>
          <p:nvPr/>
        </p:nvSpPr>
        <p:spPr>
          <a:xfrm>
            <a:off x="884565" y="3489709"/>
            <a:ext cx="1429839" cy="44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Text</a:t>
            </a:r>
            <a:endParaRPr lang="ko-KR" altLang="en-US" sz="2400" dirty="0">
              <a:latin typeface="Futura BdCn BT" panose="020B0706020204020204" pitchFamily="34" charset="0"/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587F0C8C-E61F-46A9-86BD-F3E06C19B5AE}"/>
              </a:ext>
            </a:extLst>
          </p:cNvPr>
          <p:cNvSpPr txBox="1">
            <a:spLocks/>
          </p:cNvSpPr>
          <p:nvPr/>
        </p:nvSpPr>
        <p:spPr>
          <a:xfrm>
            <a:off x="3617107" y="3489709"/>
            <a:ext cx="1429839" cy="44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Text</a:t>
            </a:r>
            <a:endParaRPr lang="ko-KR" altLang="en-US" sz="2400" dirty="0">
              <a:latin typeface="Futura BdCn BT" panose="020B0706020204020204" pitchFamily="34" charset="0"/>
            </a:endParaRPr>
          </a:p>
        </p:txBody>
      </p:sp>
      <p:sp>
        <p:nvSpPr>
          <p:cNvPr id="17" name="제목 1">
            <a:extLst>
              <a:ext uri="{FF2B5EF4-FFF2-40B4-BE49-F238E27FC236}">
                <a16:creationId xmlns:a16="http://schemas.microsoft.com/office/drawing/2014/main" id="{CB734817-ABCB-446A-873B-D149343F5C9B}"/>
              </a:ext>
            </a:extLst>
          </p:cNvPr>
          <p:cNvSpPr txBox="1">
            <a:spLocks/>
          </p:cNvSpPr>
          <p:nvPr/>
        </p:nvSpPr>
        <p:spPr>
          <a:xfrm>
            <a:off x="6349651" y="3489709"/>
            <a:ext cx="1429839" cy="44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Text</a:t>
            </a:r>
            <a:endParaRPr lang="ko-KR" altLang="en-US" sz="2400" dirty="0">
              <a:latin typeface="Futura BdCn BT" panose="020B0706020204020204" pitchFamily="34" charset="0"/>
            </a:endParaRPr>
          </a:p>
        </p:txBody>
      </p:sp>
      <p:pic>
        <p:nvPicPr>
          <p:cNvPr id="18" name="Picture 2" descr="Nurse">
            <a:extLst>
              <a:ext uri="{FF2B5EF4-FFF2-40B4-BE49-F238E27FC236}">
                <a16:creationId xmlns:a16="http://schemas.microsoft.com/office/drawing/2014/main" id="{087CF663-D371-4963-877B-0FD7CFF99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0" r="12708"/>
          <a:stretch/>
        </p:blipFill>
        <p:spPr bwMode="auto">
          <a:xfrm>
            <a:off x="9413646" y="2642694"/>
            <a:ext cx="1641292" cy="218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제목 1">
            <a:extLst>
              <a:ext uri="{FF2B5EF4-FFF2-40B4-BE49-F238E27FC236}">
                <a16:creationId xmlns:a16="http://schemas.microsoft.com/office/drawing/2014/main" id="{B45A6FEA-88B6-4D3D-8F86-D377F6AB9072}"/>
              </a:ext>
            </a:extLst>
          </p:cNvPr>
          <p:cNvSpPr txBox="1">
            <a:spLocks/>
          </p:cNvSpPr>
          <p:nvPr/>
        </p:nvSpPr>
        <p:spPr>
          <a:xfrm>
            <a:off x="303680" y="4962008"/>
            <a:ext cx="2591607" cy="40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</a:t>
            </a:r>
          </a:p>
          <a:p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</a:t>
            </a:r>
          </a:p>
        </p:txBody>
      </p:sp>
      <p:sp>
        <p:nvSpPr>
          <p:cNvPr id="20" name="제목 1">
            <a:extLst>
              <a:ext uri="{FF2B5EF4-FFF2-40B4-BE49-F238E27FC236}">
                <a16:creationId xmlns:a16="http://schemas.microsoft.com/office/drawing/2014/main" id="{9DEE7FA6-ECEB-4B53-B89D-532F759434E5}"/>
              </a:ext>
            </a:extLst>
          </p:cNvPr>
          <p:cNvSpPr txBox="1">
            <a:spLocks/>
          </p:cNvSpPr>
          <p:nvPr/>
        </p:nvSpPr>
        <p:spPr>
          <a:xfrm>
            <a:off x="3036222" y="4962008"/>
            <a:ext cx="2591607" cy="40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</a:t>
            </a:r>
          </a:p>
          <a:p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</a:t>
            </a: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81CC00F6-8743-437A-8DB9-71DA9078D8D4}"/>
              </a:ext>
            </a:extLst>
          </p:cNvPr>
          <p:cNvSpPr txBox="1">
            <a:spLocks/>
          </p:cNvSpPr>
          <p:nvPr/>
        </p:nvSpPr>
        <p:spPr>
          <a:xfrm>
            <a:off x="5768764" y="4962008"/>
            <a:ext cx="2591607" cy="40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</a:t>
            </a:r>
          </a:p>
          <a:p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</a:t>
            </a: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0788D3C3-EDEC-4CD1-8E32-2443C085CE1C}"/>
              </a:ext>
            </a:extLst>
          </p:cNvPr>
          <p:cNvSpPr txBox="1">
            <a:spLocks/>
          </p:cNvSpPr>
          <p:nvPr/>
        </p:nvSpPr>
        <p:spPr>
          <a:xfrm>
            <a:off x="4501741" y="1663108"/>
            <a:ext cx="3188519" cy="4062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Insert Title Here.</a:t>
            </a:r>
          </a:p>
        </p:txBody>
      </p:sp>
    </p:spTree>
    <p:extLst>
      <p:ext uri="{BB962C8B-B14F-4D97-AF65-F5344CB8AC3E}">
        <p14:creationId xmlns:p14="http://schemas.microsoft.com/office/powerpoint/2010/main" val="34284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EC048-189D-4DD2-A43A-395EF891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456" y="167901"/>
            <a:ext cx="3939988" cy="827181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Insert Title Here</a:t>
            </a:r>
            <a:endParaRPr lang="ko-KR" altLang="en-US" dirty="0">
              <a:latin typeface="Futura BdCn BT" panose="020B0706020204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A5A717A-32AD-47EA-A4A9-0B2656000675}"/>
              </a:ext>
            </a:extLst>
          </p:cNvPr>
          <p:cNvSpPr/>
          <p:nvPr/>
        </p:nvSpPr>
        <p:spPr>
          <a:xfrm>
            <a:off x="210671" y="0"/>
            <a:ext cx="945776" cy="995082"/>
          </a:xfrm>
          <a:prstGeom prst="rect">
            <a:avLst/>
          </a:prstGeom>
          <a:solidFill>
            <a:srgbClr val="EF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0B7B492-5B22-4CB1-A63B-079F61312F75}"/>
              </a:ext>
            </a:extLst>
          </p:cNvPr>
          <p:cNvSpPr txBox="1">
            <a:spLocks/>
          </p:cNvSpPr>
          <p:nvPr/>
        </p:nvSpPr>
        <p:spPr>
          <a:xfrm>
            <a:off x="303680" y="167901"/>
            <a:ext cx="759758" cy="82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04</a:t>
            </a:r>
            <a:endParaRPr lang="ko-KR" altLang="en-US" dirty="0">
              <a:solidFill>
                <a:schemeClr val="bg1"/>
              </a:solidFill>
              <a:latin typeface="Futura BdCn BT" panose="020B0706020204020204" pitchFamily="34" charset="0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CD1E91EE-47E4-4F18-8B35-BD06A42DFBCD}"/>
              </a:ext>
            </a:extLst>
          </p:cNvPr>
          <p:cNvGrpSpPr/>
          <p:nvPr/>
        </p:nvGrpSpPr>
        <p:grpSpPr>
          <a:xfrm>
            <a:off x="507714" y="2527424"/>
            <a:ext cx="11176571" cy="2423975"/>
            <a:chOff x="1156448" y="2022562"/>
            <a:chExt cx="10911836" cy="2366558"/>
          </a:xfrm>
          <a:effectLst/>
        </p:grpSpPr>
        <p:sp>
          <p:nvSpPr>
            <p:cNvPr id="3" name="막힌 원호 2">
              <a:extLst>
                <a:ext uri="{FF2B5EF4-FFF2-40B4-BE49-F238E27FC236}">
                  <a16:creationId xmlns:a16="http://schemas.microsoft.com/office/drawing/2014/main" id="{D4285833-A510-4725-A601-301FE1218F5B}"/>
                </a:ext>
              </a:extLst>
            </p:cNvPr>
            <p:cNvSpPr/>
            <p:nvPr/>
          </p:nvSpPr>
          <p:spPr>
            <a:xfrm>
              <a:off x="1156448" y="2052320"/>
              <a:ext cx="2336800" cy="2336800"/>
            </a:xfrm>
            <a:prstGeom prst="blockArc">
              <a:avLst>
                <a:gd name="adj1" fmla="val 10800000"/>
                <a:gd name="adj2" fmla="val 0"/>
                <a:gd name="adj3" fmla="val 8239"/>
              </a:avLst>
            </a:prstGeom>
            <a:solidFill>
              <a:srgbClr val="EFD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막힌 원호 3">
              <a:extLst>
                <a:ext uri="{FF2B5EF4-FFF2-40B4-BE49-F238E27FC236}">
                  <a16:creationId xmlns:a16="http://schemas.microsoft.com/office/drawing/2014/main" id="{6FEA4924-49E1-40C6-A59F-FC36269515BC}"/>
                </a:ext>
              </a:extLst>
            </p:cNvPr>
            <p:cNvSpPr/>
            <p:nvPr/>
          </p:nvSpPr>
          <p:spPr>
            <a:xfrm rot="10800000">
              <a:off x="3300207" y="2022563"/>
              <a:ext cx="2336800" cy="2336800"/>
            </a:xfrm>
            <a:prstGeom prst="blockArc">
              <a:avLst>
                <a:gd name="adj1" fmla="val 10800000"/>
                <a:gd name="adj2" fmla="val 0"/>
                <a:gd name="adj3" fmla="val 8239"/>
              </a:avLst>
            </a:prstGeom>
            <a:solidFill>
              <a:srgbClr val="EFD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막힌 원호 22">
              <a:extLst>
                <a:ext uri="{FF2B5EF4-FFF2-40B4-BE49-F238E27FC236}">
                  <a16:creationId xmlns:a16="http://schemas.microsoft.com/office/drawing/2014/main" id="{5672C73A-4F49-428E-95FD-7DA1EDE92C96}"/>
                </a:ext>
              </a:extLst>
            </p:cNvPr>
            <p:cNvSpPr/>
            <p:nvPr/>
          </p:nvSpPr>
          <p:spPr>
            <a:xfrm>
              <a:off x="5443966" y="2052320"/>
              <a:ext cx="2336800" cy="2336800"/>
            </a:xfrm>
            <a:prstGeom prst="blockArc">
              <a:avLst>
                <a:gd name="adj1" fmla="val 10800000"/>
                <a:gd name="adj2" fmla="val 0"/>
                <a:gd name="adj3" fmla="val 8239"/>
              </a:avLst>
            </a:prstGeom>
            <a:solidFill>
              <a:srgbClr val="EFD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막힌 원호 23">
              <a:extLst>
                <a:ext uri="{FF2B5EF4-FFF2-40B4-BE49-F238E27FC236}">
                  <a16:creationId xmlns:a16="http://schemas.microsoft.com/office/drawing/2014/main" id="{E414393D-65CA-4C8C-9E93-BBE916EBBA8C}"/>
                </a:ext>
              </a:extLst>
            </p:cNvPr>
            <p:cNvSpPr/>
            <p:nvPr/>
          </p:nvSpPr>
          <p:spPr>
            <a:xfrm rot="10800000">
              <a:off x="7587726" y="2022562"/>
              <a:ext cx="2336800" cy="2336800"/>
            </a:xfrm>
            <a:prstGeom prst="blockArc">
              <a:avLst>
                <a:gd name="adj1" fmla="val 10800000"/>
                <a:gd name="adj2" fmla="val 0"/>
                <a:gd name="adj3" fmla="val 8239"/>
              </a:avLst>
            </a:prstGeom>
            <a:solidFill>
              <a:srgbClr val="EFD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막힌 원호 24">
              <a:extLst>
                <a:ext uri="{FF2B5EF4-FFF2-40B4-BE49-F238E27FC236}">
                  <a16:creationId xmlns:a16="http://schemas.microsoft.com/office/drawing/2014/main" id="{9214EDCA-87D1-45CC-AF4D-C0B4304A00FB}"/>
                </a:ext>
              </a:extLst>
            </p:cNvPr>
            <p:cNvSpPr/>
            <p:nvPr/>
          </p:nvSpPr>
          <p:spPr>
            <a:xfrm>
              <a:off x="9731484" y="2052320"/>
              <a:ext cx="2336800" cy="2336800"/>
            </a:xfrm>
            <a:prstGeom prst="blockArc">
              <a:avLst>
                <a:gd name="adj1" fmla="val 10800000"/>
                <a:gd name="adj2" fmla="val 0"/>
                <a:gd name="adj3" fmla="val 8239"/>
              </a:avLst>
            </a:prstGeom>
            <a:solidFill>
              <a:srgbClr val="EFD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타원 26">
            <a:extLst>
              <a:ext uri="{FF2B5EF4-FFF2-40B4-BE49-F238E27FC236}">
                <a16:creationId xmlns:a16="http://schemas.microsoft.com/office/drawing/2014/main" id="{32DA98CD-9513-4D09-BB6E-1342164136C9}"/>
              </a:ext>
            </a:extLst>
          </p:cNvPr>
          <p:cNvSpPr/>
          <p:nvPr/>
        </p:nvSpPr>
        <p:spPr>
          <a:xfrm>
            <a:off x="796155" y="2846346"/>
            <a:ext cx="1816609" cy="1816609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F544D462-009A-432C-8911-88E1AEACFB49}"/>
              </a:ext>
            </a:extLst>
          </p:cNvPr>
          <p:cNvSpPr/>
          <p:nvPr/>
        </p:nvSpPr>
        <p:spPr>
          <a:xfrm>
            <a:off x="2997902" y="2801521"/>
            <a:ext cx="1816609" cy="1816609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9926C034-1112-44B8-A6FC-0DA6DFE74967}"/>
              </a:ext>
            </a:extLst>
          </p:cNvPr>
          <p:cNvSpPr/>
          <p:nvPr/>
        </p:nvSpPr>
        <p:spPr>
          <a:xfrm>
            <a:off x="5189444" y="2846346"/>
            <a:ext cx="1816609" cy="1816609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CB39A2C8-DCDF-4996-8BC8-963E6CE7418B}"/>
              </a:ext>
            </a:extLst>
          </p:cNvPr>
          <p:cNvSpPr/>
          <p:nvPr/>
        </p:nvSpPr>
        <p:spPr>
          <a:xfrm>
            <a:off x="7377489" y="2801521"/>
            <a:ext cx="1816609" cy="1816609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CFD77370-3B7D-4064-808D-A72D47E16C47}"/>
              </a:ext>
            </a:extLst>
          </p:cNvPr>
          <p:cNvSpPr/>
          <p:nvPr/>
        </p:nvSpPr>
        <p:spPr>
          <a:xfrm>
            <a:off x="9579232" y="2846346"/>
            <a:ext cx="1816609" cy="1816609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820C0981-EF4D-4224-B066-46D44597168A}"/>
              </a:ext>
            </a:extLst>
          </p:cNvPr>
          <p:cNvSpPr txBox="1">
            <a:spLocks/>
          </p:cNvSpPr>
          <p:nvPr/>
        </p:nvSpPr>
        <p:spPr>
          <a:xfrm>
            <a:off x="989539" y="3531197"/>
            <a:ext cx="1429839" cy="44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Text</a:t>
            </a:r>
            <a:endParaRPr lang="ko-KR" altLang="en-US" sz="2400" dirty="0">
              <a:latin typeface="Futura BdCn BT" panose="020B0706020204020204" pitchFamily="34" charset="0"/>
            </a:endParaRPr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4A2D27D1-BA69-443E-BFCE-63AD48000C47}"/>
              </a:ext>
            </a:extLst>
          </p:cNvPr>
          <p:cNvSpPr txBox="1">
            <a:spLocks/>
          </p:cNvSpPr>
          <p:nvPr/>
        </p:nvSpPr>
        <p:spPr>
          <a:xfrm>
            <a:off x="3180969" y="3486372"/>
            <a:ext cx="1429839" cy="44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Text</a:t>
            </a:r>
            <a:endParaRPr lang="ko-KR" altLang="en-US" sz="2400" dirty="0">
              <a:latin typeface="Futura BdCn BT" panose="020B0706020204020204" pitchFamily="34" charset="0"/>
            </a:endParaRPr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010F385C-92DD-4EFC-8C1D-949E240F2BCD}"/>
              </a:ext>
            </a:extLst>
          </p:cNvPr>
          <p:cNvSpPr txBox="1">
            <a:spLocks/>
          </p:cNvSpPr>
          <p:nvPr/>
        </p:nvSpPr>
        <p:spPr>
          <a:xfrm>
            <a:off x="5381080" y="3500717"/>
            <a:ext cx="1429839" cy="44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Text</a:t>
            </a:r>
            <a:endParaRPr lang="ko-KR" altLang="en-US" sz="2400" dirty="0">
              <a:latin typeface="Futura BdCn BT" panose="020B0706020204020204" pitchFamily="34" charset="0"/>
            </a:endParaRPr>
          </a:p>
        </p:txBody>
      </p:sp>
      <p:sp>
        <p:nvSpPr>
          <p:cNvPr id="20" name="제목 1">
            <a:extLst>
              <a:ext uri="{FF2B5EF4-FFF2-40B4-BE49-F238E27FC236}">
                <a16:creationId xmlns:a16="http://schemas.microsoft.com/office/drawing/2014/main" id="{655C3306-DE8E-486C-8AEA-133AF6BA61E5}"/>
              </a:ext>
            </a:extLst>
          </p:cNvPr>
          <p:cNvSpPr txBox="1">
            <a:spLocks/>
          </p:cNvSpPr>
          <p:nvPr/>
        </p:nvSpPr>
        <p:spPr>
          <a:xfrm>
            <a:off x="9772616" y="3500717"/>
            <a:ext cx="1429839" cy="44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Text</a:t>
            </a:r>
            <a:endParaRPr lang="ko-KR" altLang="en-US" sz="2400" dirty="0">
              <a:latin typeface="Futura BdCn BT" panose="020B0706020204020204" pitchFamily="34" charset="0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9EDCE248-4C32-48B7-AE59-5CCDDE3A2D94}"/>
              </a:ext>
            </a:extLst>
          </p:cNvPr>
          <p:cNvSpPr txBox="1">
            <a:spLocks/>
          </p:cNvSpPr>
          <p:nvPr/>
        </p:nvSpPr>
        <p:spPr>
          <a:xfrm>
            <a:off x="7568499" y="3455892"/>
            <a:ext cx="1429839" cy="44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Text</a:t>
            </a:r>
            <a:endParaRPr lang="ko-KR" altLang="en-US" sz="2400" dirty="0">
              <a:latin typeface="Futura BdCn BT" panose="020B0706020204020204" pitchFamily="34" charset="0"/>
            </a:endParaRPr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CDCFAB04-D6E0-4666-AFA6-512C79883FE0}"/>
              </a:ext>
            </a:extLst>
          </p:cNvPr>
          <p:cNvCxnSpPr>
            <a:cxnSpLocks/>
          </p:cNvCxnSpPr>
          <p:nvPr/>
        </p:nvCxnSpPr>
        <p:spPr>
          <a:xfrm flipH="1">
            <a:off x="3906206" y="2239385"/>
            <a:ext cx="3501" cy="636535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158781C6-9D1D-4CA5-8C50-9144558EDCCC}"/>
              </a:ext>
            </a:extLst>
          </p:cNvPr>
          <p:cNvCxnSpPr>
            <a:cxnSpLocks/>
          </p:cNvCxnSpPr>
          <p:nvPr/>
        </p:nvCxnSpPr>
        <p:spPr>
          <a:xfrm flipH="1">
            <a:off x="8300368" y="2239385"/>
            <a:ext cx="3501" cy="636535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FBC406D8-8466-4C3A-807E-EB4DA6C8C5B3}"/>
              </a:ext>
            </a:extLst>
          </p:cNvPr>
          <p:cNvCxnSpPr>
            <a:cxnSpLocks/>
          </p:cNvCxnSpPr>
          <p:nvPr/>
        </p:nvCxnSpPr>
        <p:spPr>
          <a:xfrm flipH="1">
            <a:off x="1693235" y="4658559"/>
            <a:ext cx="3500" cy="636535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A86E4F22-22EF-4AB1-8ACB-F514E30E6B56}"/>
              </a:ext>
            </a:extLst>
          </p:cNvPr>
          <p:cNvSpPr/>
          <p:nvPr/>
        </p:nvSpPr>
        <p:spPr>
          <a:xfrm>
            <a:off x="610439" y="5238534"/>
            <a:ext cx="2188041" cy="767494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75880DFF-3656-404F-B0BC-AD4CE7C7120D}"/>
              </a:ext>
            </a:extLst>
          </p:cNvPr>
          <p:cNvCxnSpPr>
            <a:cxnSpLocks/>
          </p:cNvCxnSpPr>
          <p:nvPr/>
        </p:nvCxnSpPr>
        <p:spPr>
          <a:xfrm flipH="1">
            <a:off x="6083902" y="4658559"/>
            <a:ext cx="3500" cy="636535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8714F9A8-EEA8-473E-B604-D2443D5B5BE1}"/>
              </a:ext>
            </a:extLst>
          </p:cNvPr>
          <p:cNvSpPr/>
          <p:nvPr/>
        </p:nvSpPr>
        <p:spPr>
          <a:xfrm>
            <a:off x="5001106" y="5238534"/>
            <a:ext cx="2188041" cy="767494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A7C3C326-7982-48A0-832D-F1829788D440}"/>
              </a:ext>
            </a:extLst>
          </p:cNvPr>
          <p:cNvCxnSpPr>
            <a:cxnSpLocks/>
          </p:cNvCxnSpPr>
          <p:nvPr/>
        </p:nvCxnSpPr>
        <p:spPr>
          <a:xfrm flipH="1">
            <a:off x="10493518" y="4658559"/>
            <a:ext cx="3500" cy="636535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F0662F7D-0920-4CF1-83F0-514C2C7EBF80}"/>
              </a:ext>
            </a:extLst>
          </p:cNvPr>
          <p:cNvSpPr/>
          <p:nvPr/>
        </p:nvSpPr>
        <p:spPr>
          <a:xfrm>
            <a:off x="9410722" y="5238534"/>
            <a:ext cx="2188041" cy="767494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089EED51-0401-4610-92A1-60D8BB5791F9}"/>
              </a:ext>
            </a:extLst>
          </p:cNvPr>
          <p:cNvSpPr/>
          <p:nvPr/>
        </p:nvSpPr>
        <p:spPr>
          <a:xfrm>
            <a:off x="2819186" y="1471891"/>
            <a:ext cx="2188041" cy="767494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35DE9344-462E-431A-A46E-A70BF0601449}"/>
              </a:ext>
            </a:extLst>
          </p:cNvPr>
          <p:cNvSpPr/>
          <p:nvPr/>
        </p:nvSpPr>
        <p:spPr>
          <a:xfrm>
            <a:off x="7182344" y="1471891"/>
            <a:ext cx="2188041" cy="767494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제목 1">
            <a:extLst>
              <a:ext uri="{FF2B5EF4-FFF2-40B4-BE49-F238E27FC236}">
                <a16:creationId xmlns:a16="http://schemas.microsoft.com/office/drawing/2014/main" id="{875178DD-EB71-4D9C-9F1C-D90BE0DBFB42}"/>
              </a:ext>
            </a:extLst>
          </p:cNvPr>
          <p:cNvSpPr txBox="1">
            <a:spLocks/>
          </p:cNvSpPr>
          <p:nvPr/>
        </p:nvSpPr>
        <p:spPr>
          <a:xfrm>
            <a:off x="806653" y="5410675"/>
            <a:ext cx="1795609" cy="4797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</a:t>
            </a:r>
          </a:p>
        </p:txBody>
      </p:sp>
      <p:sp>
        <p:nvSpPr>
          <p:cNvPr id="63" name="제목 1">
            <a:extLst>
              <a:ext uri="{FF2B5EF4-FFF2-40B4-BE49-F238E27FC236}">
                <a16:creationId xmlns:a16="http://schemas.microsoft.com/office/drawing/2014/main" id="{4D590D84-7177-4176-AE57-3EF5BAB15975}"/>
              </a:ext>
            </a:extLst>
          </p:cNvPr>
          <p:cNvSpPr txBox="1">
            <a:spLocks/>
          </p:cNvSpPr>
          <p:nvPr/>
        </p:nvSpPr>
        <p:spPr>
          <a:xfrm>
            <a:off x="5197321" y="5410675"/>
            <a:ext cx="1795609" cy="4797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</a:t>
            </a:r>
          </a:p>
        </p:txBody>
      </p:sp>
      <p:sp>
        <p:nvSpPr>
          <p:cNvPr id="64" name="제목 1">
            <a:extLst>
              <a:ext uri="{FF2B5EF4-FFF2-40B4-BE49-F238E27FC236}">
                <a16:creationId xmlns:a16="http://schemas.microsoft.com/office/drawing/2014/main" id="{B707AD52-387D-4507-AEC1-3658CAA9622B}"/>
              </a:ext>
            </a:extLst>
          </p:cNvPr>
          <p:cNvSpPr txBox="1">
            <a:spLocks/>
          </p:cNvSpPr>
          <p:nvPr/>
        </p:nvSpPr>
        <p:spPr>
          <a:xfrm>
            <a:off x="9606937" y="5410675"/>
            <a:ext cx="1795609" cy="4797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</a:t>
            </a:r>
          </a:p>
        </p:txBody>
      </p:sp>
      <p:sp>
        <p:nvSpPr>
          <p:cNvPr id="66" name="제목 1">
            <a:extLst>
              <a:ext uri="{FF2B5EF4-FFF2-40B4-BE49-F238E27FC236}">
                <a16:creationId xmlns:a16="http://schemas.microsoft.com/office/drawing/2014/main" id="{33D73086-FE01-44DE-968A-1D6FF292619C}"/>
              </a:ext>
            </a:extLst>
          </p:cNvPr>
          <p:cNvSpPr txBox="1">
            <a:spLocks/>
          </p:cNvSpPr>
          <p:nvPr/>
        </p:nvSpPr>
        <p:spPr>
          <a:xfrm>
            <a:off x="3015401" y="1615752"/>
            <a:ext cx="1795609" cy="4797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</a:t>
            </a:r>
          </a:p>
        </p:txBody>
      </p:sp>
      <p:sp>
        <p:nvSpPr>
          <p:cNvPr id="68" name="제목 1">
            <a:extLst>
              <a:ext uri="{FF2B5EF4-FFF2-40B4-BE49-F238E27FC236}">
                <a16:creationId xmlns:a16="http://schemas.microsoft.com/office/drawing/2014/main" id="{E7C56A1B-F89C-45D6-A8AB-84E59305BC07}"/>
              </a:ext>
            </a:extLst>
          </p:cNvPr>
          <p:cNvSpPr txBox="1">
            <a:spLocks/>
          </p:cNvSpPr>
          <p:nvPr/>
        </p:nvSpPr>
        <p:spPr>
          <a:xfrm>
            <a:off x="7378559" y="1629464"/>
            <a:ext cx="1795609" cy="4797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</a:t>
            </a:r>
          </a:p>
        </p:txBody>
      </p:sp>
    </p:spTree>
    <p:extLst>
      <p:ext uri="{BB962C8B-B14F-4D97-AF65-F5344CB8AC3E}">
        <p14:creationId xmlns:p14="http://schemas.microsoft.com/office/powerpoint/2010/main" val="3277836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EC048-189D-4DD2-A43A-395EF891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456" y="167901"/>
            <a:ext cx="3939988" cy="827181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Insert Title Here</a:t>
            </a:r>
            <a:endParaRPr lang="ko-KR" altLang="en-US" dirty="0">
              <a:latin typeface="Futura BdCn BT" panose="020B0706020204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A5A717A-32AD-47EA-A4A9-0B2656000675}"/>
              </a:ext>
            </a:extLst>
          </p:cNvPr>
          <p:cNvSpPr/>
          <p:nvPr/>
        </p:nvSpPr>
        <p:spPr>
          <a:xfrm>
            <a:off x="210671" y="0"/>
            <a:ext cx="945776" cy="995082"/>
          </a:xfrm>
          <a:prstGeom prst="rect">
            <a:avLst/>
          </a:prstGeom>
          <a:solidFill>
            <a:srgbClr val="EF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0B7B492-5B22-4CB1-A63B-079F61312F75}"/>
              </a:ext>
            </a:extLst>
          </p:cNvPr>
          <p:cNvSpPr txBox="1">
            <a:spLocks/>
          </p:cNvSpPr>
          <p:nvPr/>
        </p:nvSpPr>
        <p:spPr>
          <a:xfrm>
            <a:off x="303680" y="167901"/>
            <a:ext cx="759758" cy="82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04</a:t>
            </a:r>
            <a:endParaRPr lang="ko-KR" altLang="en-US" dirty="0">
              <a:solidFill>
                <a:schemeClr val="bg1"/>
              </a:solidFill>
              <a:latin typeface="Futura BdCn BT" panose="020B0706020204020204" pitchFamily="34" charset="0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4071965" y="1884153"/>
            <a:ext cx="4123648" cy="3937239"/>
            <a:chOff x="3979769" y="1619249"/>
            <a:chExt cx="4499162" cy="4295778"/>
          </a:xfrm>
        </p:grpSpPr>
        <p:grpSp>
          <p:nvGrpSpPr>
            <p:cNvPr id="9" name="그룹 8"/>
            <p:cNvGrpSpPr/>
            <p:nvPr/>
          </p:nvGrpSpPr>
          <p:grpSpPr>
            <a:xfrm rot="2607547">
              <a:off x="4189034" y="1741448"/>
              <a:ext cx="4080631" cy="4079952"/>
              <a:chOff x="4132169" y="1746956"/>
              <a:chExt cx="4406732" cy="4405999"/>
            </a:xfrm>
          </p:grpSpPr>
          <p:sp>
            <p:nvSpPr>
              <p:cNvPr id="46" name="타원 45"/>
              <p:cNvSpPr/>
              <p:nvPr/>
            </p:nvSpPr>
            <p:spPr>
              <a:xfrm>
                <a:off x="5560428" y="1746956"/>
                <a:ext cx="1638300" cy="1638300"/>
              </a:xfrm>
              <a:prstGeom prst="ellipse">
                <a:avLst/>
              </a:prstGeom>
              <a:noFill/>
              <a:ln w="381000">
                <a:solidFill>
                  <a:schemeClr val="accent3">
                    <a:lumMod val="20000"/>
                    <a:lumOff val="80000"/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타원 46"/>
              <p:cNvSpPr/>
              <p:nvPr/>
            </p:nvSpPr>
            <p:spPr>
              <a:xfrm>
                <a:off x="5472341" y="4514655"/>
                <a:ext cx="1638300" cy="1638300"/>
              </a:xfrm>
              <a:prstGeom prst="ellipse">
                <a:avLst/>
              </a:prstGeom>
              <a:noFill/>
              <a:ln w="381000">
                <a:solidFill>
                  <a:schemeClr val="accent3">
                    <a:lumMod val="20000"/>
                    <a:lumOff val="80000"/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타원 47"/>
              <p:cNvSpPr/>
              <p:nvPr/>
            </p:nvSpPr>
            <p:spPr>
              <a:xfrm>
                <a:off x="6900601" y="3161222"/>
                <a:ext cx="1638300" cy="1638300"/>
              </a:xfrm>
              <a:prstGeom prst="ellipse">
                <a:avLst/>
              </a:prstGeom>
              <a:noFill/>
              <a:ln w="381000">
                <a:solidFill>
                  <a:schemeClr val="accent3">
                    <a:lumMod val="20000"/>
                    <a:lumOff val="80000"/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타원 48"/>
              <p:cNvSpPr/>
              <p:nvPr/>
            </p:nvSpPr>
            <p:spPr>
              <a:xfrm>
                <a:off x="4132169" y="3100388"/>
                <a:ext cx="1638300" cy="1638300"/>
              </a:xfrm>
              <a:prstGeom prst="ellipse">
                <a:avLst/>
              </a:prstGeom>
              <a:noFill/>
              <a:ln w="381000">
                <a:solidFill>
                  <a:schemeClr val="accent3">
                    <a:lumMod val="20000"/>
                    <a:lumOff val="80000"/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9"/>
            <p:cNvGrpSpPr/>
            <p:nvPr/>
          </p:nvGrpSpPr>
          <p:grpSpPr>
            <a:xfrm>
              <a:off x="3979769" y="1619249"/>
              <a:ext cx="4499162" cy="4295778"/>
              <a:chOff x="3979769" y="1619249"/>
              <a:chExt cx="4499162" cy="4295778"/>
            </a:xfrm>
          </p:grpSpPr>
          <p:sp>
            <p:nvSpPr>
              <p:cNvPr id="8" name="타원 7"/>
              <p:cNvSpPr/>
              <p:nvPr/>
            </p:nvSpPr>
            <p:spPr>
              <a:xfrm>
                <a:off x="5410200" y="1619249"/>
                <a:ext cx="1638300" cy="1638300"/>
              </a:xfrm>
              <a:prstGeom prst="ellipse">
                <a:avLst/>
              </a:prstGeom>
              <a:solidFill>
                <a:srgbClr val="FDFBF9"/>
              </a:solidFill>
              <a:ln w="254000">
                <a:solidFill>
                  <a:srgbClr val="F2E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36"/>
              <p:cNvSpPr/>
              <p:nvPr/>
            </p:nvSpPr>
            <p:spPr>
              <a:xfrm>
                <a:off x="5410200" y="4276727"/>
                <a:ext cx="1638300" cy="1638300"/>
              </a:xfrm>
              <a:prstGeom prst="ellipse">
                <a:avLst/>
              </a:prstGeom>
              <a:solidFill>
                <a:srgbClr val="FDFBF9"/>
              </a:solidFill>
              <a:ln w="254000">
                <a:solidFill>
                  <a:srgbClr val="F2E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타원 37"/>
              <p:cNvSpPr/>
              <p:nvPr/>
            </p:nvSpPr>
            <p:spPr>
              <a:xfrm>
                <a:off x="6840631" y="2962276"/>
                <a:ext cx="1638300" cy="1638300"/>
              </a:xfrm>
              <a:prstGeom prst="ellipse">
                <a:avLst/>
              </a:prstGeom>
              <a:solidFill>
                <a:srgbClr val="FDFBF9"/>
              </a:solidFill>
              <a:ln w="254000">
                <a:solidFill>
                  <a:srgbClr val="F2E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타원 38"/>
              <p:cNvSpPr/>
              <p:nvPr/>
            </p:nvSpPr>
            <p:spPr>
              <a:xfrm>
                <a:off x="3979769" y="2947988"/>
                <a:ext cx="1638300" cy="1638300"/>
              </a:xfrm>
              <a:prstGeom prst="ellipse">
                <a:avLst/>
              </a:prstGeom>
              <a:solidFill>
                <a:srgbClr val="FDFBF9"/>
              </a:solidFill>
              <a:ln w="254000">
                <a:solidFill>
                  <a:srgbClr val="F2E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제목 1">
                <a:extLst>
                  <a:ext uri="{FF2B5EF4-FFF2-40B4-BE49-F238E27FC236}">
                    <a16:creationId xmlns:a16="http://schemas.microsoft.com/office/drawing/2014/main" id="{8D9EC048-189D-4DD2-A43A-395EF8915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9176" y="2024808"/>
                <a:ext cx="820347" cy="82718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ko-KR" sz="7000" dirty="0" smtClean="0">
                    <a:solidFill>
                      <a:schemeClr val="bg2">
                        <a:lumMod val="25000"/>
                      </a:schemeClr>
                    </a:solidFill>
                    <a:latin typeface="Futura BdCn BT" panose="020B0706020204020204" pitchFamily="34" charset="0"/>
                  </a:rPr>
                  <a:t>S</a:t>
                </a:r>
                <a:endParaRPr lang="ko-KR" altLang="en-US" sz="7000" dirty="0">
                  <a:solidFill>
                    <a:schemeClr val="bg2">
                      <a:lumMod val="25000"/>
                    </a:schemeClr>
                  </a:solidFill>
                  <a:latin typeface="Futura BdCn BT" panose="020B0706020204020204" pitchFamily="34" charset="0"/>
                </a:endParaRPr>
              </a:p>
            </p:txBody>
          </p:sp>
          <p:sp>
            <p:nvSpPr>
              <p:cNvPr id="41" name="제목 1">
                <a:extLst>
                  <a:ext uri="{FF2B5EF4-FFF2-40B4-BE49-F238E27FC236}">
                    <a16:creationId xmlns:a16="http://schemas.microsoft.com/office/drawing/2014/main" id="{8D9EC048-189D-4DD2-A43A-395EF8915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88745" y="3367835"/>
                <a:ext cx="820347" cy="82718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ko-KR" sz="7000" dirty="0" smtClean="0">
                    <a:solidFill>
                      <a:schemeClr val="bg2">
                        <a:lumMod val="25000"/>
                      </a:schemeClr>
                    </a:solidFill>
                    <a:latin typeface="Futura BdCn BT" panose="020B0706020204020204" pitchFamily="34" charset="0"/>
                  </a:rPr>
                  <a:t>W</a:t>
                </a:r>
                <a:endParaRPr lang="ko-KR" altLang="en-US" sz="7000" dirty="0">
                  <a:solidFill>
                    <a:schemeClr val="bg2">
                      <a:lumMod val="25000"/>
                    </a:schemeClr>
                  </a:solidFill>
                  <a:latin typeface="Futura BdCn BT" panose="020B0706020204020204" pitchFamily="34" charset="0"/>
                </a:endParaRPr>
              </a:p>
            </p:txBody>
          </p:sp>
          <p:sp>
            <p:nvSpPr>
              <p:cNvPr id="42" name="제목 1">
                <a:extLst>
                  <a:ext uri="{FF2B5EF4-FFF2-40B4-BE49-F238E27FC236}">
                    <a16:creationId xmlns:a16="http://schemas.microsoft.com/office/drawing/2014/main" id="{8D9EC048-189D-4DD2-A43A-395EF8915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49607" y="3367835"/>
                <a:ext cx="820347" cy="82718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ko-KR" sz="7000" dirty="0" smtClean="0">
                    <a:solidFill>
                      <a:schemeClr val="bg2">
                        <a:lumMod val="25000"/>
                      </a:schemeClr>
                    </a:solidFill>
                    <a:latin typeface="Futura BdCn BT" panose="020B0706020204020204" pitchFamily="34" charset="0"/>
                  </a:rPr>
                  <a:t>O</a:t>
                </a:r>
                <a:endParaRPr lang="ko-KR" altLang="en-US" sz="7000" dirty="0">
                  <a:solidFill>
                    <a:schemeClr val="bg2">
                      <a:lumMod val="25000"/>
                    </a:schemeClr>
                  </a:solidFill>
                  <a:latin typeface="Futura BdCn BT" panose="020B0706020204020204" pitchFamily="34" charset="0"/>
                </a:endParaRPr>
              </a:p>
            </p:txBody>
          </p:sp>
          <p:sp>
            <p:nvSpPr>
              <p:cNvPr id="44" name="제목 1">
                <a:extLst>
                  <a:ext uri="{FF2B5EF4-FFF2-40B4-BE49-F238E27FC236}">
                    <a16:creationId xmlns:a16="http://schemas.microsoft.com/office/drawing/2014/main" id="{8D9EC048-189D-4DD2-A43A-395EF8915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9176" y="4682286"/>
                <a:ext cx="820347" cy="82718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ko-KR" sz="7000" dirty="0" smtClean="0">
                    <a:solidFill>
                      <a:schemeClr val="bg2">
                        <a:lumMod val="25000"/>
                      </a:schemeClr>
                    </a:solidFill>
                    <a:latin typeface="Futura BdCn BT" panose="020B0706020204020204" pitchFamily="34" charset="0"/>
                  </a:rPr>
                  <a:t>T</a:t>
                </a:r>
                <a:endParaRPr lang="ko-KR" altLang="en-US" sz="7000" dirty="0">
                  <a:solidFill>
                    <a:schemeClr val="bg2">
                      <a:lumMod val="25000"/>
                    </a:schemeClr>
                  </a:solidFill>
                  <a:latin typeface="Futura BdCn BT" panose="020B0706020204020204" pitchFamily="34" charset="0"/>
                </a:endParaRPr>
              </a:p>
            </p:txBody>
          </p:sp>
        </p:grpSp>
      </p:grpSp>
      <p:sp>
        <p:nvSpPr>
          <p:cNvPr id="55" name="제목 1">
            <a:extLst>
              <a:ext uri="{FF2B5EF4-FFF2-40B4-BE49-F238E27FC236}">
                <a16:creationId xmlns:a16="http://schemas.microsoft.com/office/drawing/2014/main" id="{8153FF66-144A-456C-9C02-BE1303CD9643}"/>
              </a:ext>
            </a:extLst>
          </p:cNvPr>
          <p:cNvSpPr txBox="1">
            <a:spLocks/>
          </p:cNvSpPr>
          <p:nvPr/>
        </p:nvSpPr>
        <p:spPr>
          <a:xfrm>
            <a:off x="4068521" y="1381996"/>
            <a:ext cx="4130536" cy="2953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Title Here. Insert Title </a:t>
            </a:r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Here.</a:t>
            </a:r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-윤고딕310" panose="02030504000101010101" pitchFamily="18" charset="-127"/>
              <a:ea typeface="-윤고딕310" panose="02030504000101010101" pitchFamily="18" charset="-127"/>
            </a:endParaRPr>
          </a:p>
        </p:txBody>
      </p:sp>
      <p:sp>
        <p:nvSpPr>
          <p:cNvPr id="56" name="제목 1">
            <a:extLst>
              <a:ext uri="{FF2B5EF4-FFF2-40B4-BE49-F238E27FC236}">
                <a16:creationId xmlns:a16="http://schemas.microsoft.com/office/drawing/2014/main" id="{DFD4AD73-76DD-40DE-9F62-FE502BF34C31}"/>
              </a:ext>
            </a:extLst>
          </p:cNvPr>
          <p:cNvSpPr txBox="1">
            <a:spLocks/>
          </p:cNvSpPr>
          <p:nvPr/>
        </p:nvSpPr>
        <p:spPr>
          <a:xfrm>
            <a:off x="5332336" y="1076528"/>
            <a:ext cx="1602906" cy="3089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Strengths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61" name="제목 1">
            <a:extLst>
              <a:ext uri="{FF2B5EF4-FFF2-40B4-BE49-F238E27FC236}">
                <a16:creationId xmlns:a16="http://schemas.microsoft.com/office/drawing/2014/main" id="{8153FF66-144A-456C-9C02-BE1303CD9643}"/>
              </a:ext>
            </a:extLst>
          </p:cNvPr>
          <p:cNvSpPr txBox="1">
            <a:spLocks/>
          </p:cNvSpPr>
          <p:nvPr/>
        </p:nvSpPr>
        <p:spPr>
          <a:xfrm>
            <a:off x="4068521" y="5999637"/>
            <a:ext cx="4130536" cy="2953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Title Here. Insert Title </a:t>
            </a:r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Here.</a:t>
            </a:r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-윤고딕310" panose="02030504000101010101" pitchFamily="18" charset="-127"/>
              <a:ea typeface="-윤고딕310" panose="02030504000101010101" pitchFamily="18" charset="-127"/>
            </a:endParaRPr>
          </a:p>
        </p:txBody>
      </p:sp>
      <p:sp>
        <p:nvSpPr>
          <p:cNvPr id="65" name="제목 1">
            <a:extLst>
              <a:ext uri="{FF2B5EF4-FFF2-40B4-BE49-F238E27FC236}">
                <a16:creationId xmlns:a16="http://schemas.microsoft.com/office/drawing/2014/main" id="{DFD4AD73-76DD-40DE-9F62-FE502BF34C31}"/>
              </a:ext>
            </a:extLst>
          </p:cNvPr>
          <p:cNvSpPr txBox="1">
            <a:spLocks/>
          </p:cNvSpPr>
          <p:nvPr/>
        </p:nvSpPr>
        <p:spPr>
          <a:xfrm>
            <a:off x="5332336" y="6295008"/>
            <a:ext cx="1602906" cy="3089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Threats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8364031" y="3486796"/>
            <a:ext cx="2717921" cy="600839"/>
            <a:chOff x="8248696" y="3445981"/>
            <a:chExt cx="4346108" cy="632197"/>
          </a:xfrm>
        </p:grpSpPr>
        <p:sp>
          <p:nvSpPr>
            <p:cNvPr id="67" name="제목 1">
              <a:extLst>
                <a:ext uri="{FF2B5EF4-FFF2-40B4-BE49-F238E27FC236}">
                  <a16:creationId xmlns:a16="http://schemas.microsoft.com/office/drawing/2014/main" id="{8153FF66-144A-456C-9C02-BE1303CD9643}"/>
                </a:ext>
              </a:extLst>
            </p:cNvPr>
            <p:cNvSpPr txBox="1">
              <a:spLocks/>
            </p:cNvSpPr>
            <p:nvPr/>
          </p:nvSpPr>
          <p:spPr>
            <a:xfrm>
              <a:off x="8248696" y="3767391"/>
              <a:ext cx="4346108" cy="31078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400" dirty="0" smtClean="0">
                  <a:solidFill>
                    <a:schemeClr val="bg2">
                      <a:lumMod val="25000"/>
                    </a:schemeClr>
                  </a:solidFill>
                  <a:latin typeface="-윤고딕310" panose="02030504000101010101" pitchFamily="18" charset="-127"/>
                  <a:ea typeface="-윤고딕310" panose="02030504000101010101" pitchFamily="18" charset="-127"/>
                </a:rPr>
                <a:t>Insert </a:t>
              </a:r>
              <a:r>
                <a: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-윤고딕310" panose="02030504000101010101" pitchFamily="18" charset="-127"/>
                  <a:ea typeface="-윤고딕310" panose="02030504000101010101" pitchFamily="18" charset="-127"/>
                </a:rPr>
                <a:t>Title Here. Insert Title Here</a:t>
              </a:r>
              <a:r>
                <a:rPr lang="en-US" altLang="ko-KR" sz="1400" dirty="0" smtClean="0">
                  <a:solidFill>
                    <a:schemeClr val="bg2">
                      <a:lumMod val="25000"/>
                    </a:schemeClr>
                  </a:solidFill>
                  <a:latin typeface="-윤고딕310" panose="02030504000101010101" pitchFamily="18" charset="-127"/>
                  <a:ea typeface="-윤고딕310" panose="02030504000101010101" pitchFamily="18" charset="-127"/>
                </a:rPr>
                <a:t>.</a:t>
              </a:r>
              <a:endPara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endParaRPr>
            </a:p>
          </p:txBody>
        </p:sp>
        <p:sp>
          <p:nvSpPr>
            <p:cNvPr id="69" name="제목 1">
              <a:extLst>
                <a:ext uri="{FF2B5EF4-FFF2-40B4-BE49-F238E27FC236}">
                  <a16:creationId xmlns:a16="http://schemas.microsoft.com/office/drawing/2014/main" id="{DFD4AD73-76DD-40DE-9F62-FE502BF34C31}"/>
                </a:ext>
              </a:extLst>
            </p:cNvPr>
            <p:cNvSpPr txBox="1">
              <a:spLocks/>
            </p:cNvSpPr>
            <p:nvPr/>
          </p:nvSpPr>
          <p:spPr>
            <a:xfrm>
              <a:off x="9578469" y="3445981"/>
              <a:ext cx="2232340" cy="32511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600" dirty="0" smtClean="0">
                  <a:solidFill>
                    <a:schemeClr val="bg2">
                      <a:lumMod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Opportunities</a:t>
              </a:r>
              <a:endPara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1110048" y="3486796"/>
            <a:ext cx="2717921" cy="600839"/>
            <a:chOff x="8248696" y="3445981"/>
            <a:chExt cx="4346108" cy="632197"/>
          </a:xfrm>
        </p:grpSpPr>
        <p:sp>
          <p:nvSpPr>
            <p:cNvPr id="71" name="제목 1">
              <a:extLst>
                <a:ext uri="{FF2B5EF4-FFF2-40B4-BE49-F238E27FC236}">
                  <a16:creationId xmlns:a16="http://schemas.microsoft.com/office/drawing/2014/main" id="{8153FF66-144A-456C-9C02-BE1303CD9643}"/>
                </a:ext>
              </a:extLst>
            </p:cNvPr>
            <p:cNvSpPr txBox="1">
              <a:spLocks/>
            </p:cNvSpPr>
            <p:nvPr/>
          </p:nvSpPr>
          <p:spPr>
            <a:xfrm>
              <a:off x="8248696" y="3767391"/>
              <a:ext cx="4346108" cy="31078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400" dirty="0" smtClean="0">
                  <a:solidFill>
                    <a:schemeClr val="bg2">
                      <a:lumMod val="25000"/>
                    </a:schemeClr>
                  </a:solidFill>
                  <a:latin typeface="-윤고딕310" panose="02030504000101010101" pitchFamily="18" charset="-127"/>
                  <a:ea typeface="-윤고딕310" panose="02030504000101010101" pitchFamily="18" charset="-127"/>
                </a:rPr>
                <a:t>Insert </a:t>
              </a:r>
              <a:r>
                <a: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-윤고딕310" panose="02030504000101010101" pitchFamily="18" charset="-127"/>
                  <a:ea typeface="-윤고딕310" panose="02030504000101010101" pitchFamily="18" charset="-127"/>
                </a:rPr>
                <a:t>Title Here. Insert Title Here</a:t>
              </a:r>
              <a:r>
                <a:rPr lang="en-US" altLang="ko-KR" sz="1400" dirty="0" smtClean="0">
                  <a:solidFill>
                    <a:schemeClr val="bg2">
                      <a:lumMod val="25000"/>
                    </a:schemeClr>
                  </a:solidFill>
                  <a:latin typeface="-윤고딕310" panose="02030504000101010101" pitchFamily="18" charset="-127"/>
                  <a:ea typeface="-윤고딕310" panose="02030504000101010101" pitchFamily="18" charset="-127"/>
                </a:rPr>
                <a:t>.</a:t>
              </a:r>
              <a:endPara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endParaRPr>
            </a:p>
          </p:txBody>
        </p:sp>
        <p:sp>
          <p:nvSpPr>
            <p:cNvPr id="72" name="제목 1">
              <a:extLst>
                <a:ext uri="{FF2B5EF4-FFF2-40B4-BE49-F238E27FC236}">
                  <a16:creationId xmlns:a16="http://schemas.microsoft.com/office/drawing/2014/main" id="{DFD4AD73-76DD-40DE-9F62-FE502BF34C31}"/>
                </a:ext>
              </a:extLst>
            </p:cNvPr>
            <p:cNvSpPr txBox="1">
              <a:spLocks/>
            </p:cNvSpPr>
            <p:nvPr/>
          </p:nvSpPr>
          <p:spPr>
            <a:xfrm>
              <a:off x="9322961" y="3445981"/>
              <a:ext cx="2197576" cy="32511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600" dirty="0" smtClean="0">
                  <a:solidFill>
                    <a:schemeClr val="bg2">
                      <a:lumMod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Weaknesses</a:t>
              </a:r>
              <a:endPara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571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평행 사변형 14">
            <a:extLst>
              <a:ext uri="{FF2B5EF4-FFF2-40B4-BE49-F238E27FC236}">
                <a16:creationId xmlns:a16="http://schemas.microsoft.com/office/drawing/2014/main" id="{9A14C0FA-B7E1-43A8-9DC0-3B23687C45E6}"/>
              </a:ext>
            </a:extLst>
          </p:cNvPr>
          <p:cNvSpPr/>
          <p:nvPr/>
        </p:nvSpPr>
        <p:spPr>
          <a:xfrm>
            <a:off x="7285055" y="0"/>
            <a:ext cx="4906945" cy="6870601"/>
          </a:xfrm>
          <a:prstGeom prst="parallelogram">
            <a:avLst>
              <a:gd name="adj" fmla="val 38481"/>
            </a:avLst>
          </a:prstGeom>
          <a:solidFill>
            <a:srgbClr val="EFDC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FCD214-9E0B-41D9-815F-405DDFC1F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9809" y="1664793"/>
            <a:ext cx="4480635" cy="1611189"/>
          </a:xfrm>
        </p:spPr>
        <p:txBody>
          <a:bodyPr>
            <a:noAutofit/>
          </a:bodyPr>
          <a:lstStyle/>
          <a:p>
            <a:pPr algn="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</a:rPr>
              <a:t>Department of </a:t>
            </a:r>
            <a:br>
              <a:rPr lang="en-US" altLang="ko-KR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</a:rPr>
            </a:b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</a:rPr>
              <a:t>Nursing Science 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Futura BdCn BT" panose="020B0706020204020204" pitchFamily="34" charset="0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C9C0C91C-681F-4F68-87FA-47621E5D20EE}"/>
              </a:ext>
            </a:extLst>
          </p:cNvPr>
          <p:cNvSpPr txBox="1">
            <a:spLocks/>
          </p:cNvSpPr>
          <p:nvPr/>
        </p:nvSpPr>
        <p:spPr>
          <a:xfrm>
            <a:off x="7044086" y="3556817"/>
            <a:ext cx="3146358" cy="368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9A3D4B6-B8B7-41BA-B5B2-CF1760A2469E}"/>
              </a:ext>
            </a:extLst>
          </p:cNvPr>
          <p:cNvCxnSpPr>
            <a:cxnSpLocks/>
          </p:cNvCxnSpPr>
          <p:nvPr/>
        </p:nvCxnSpPr>
        <p:spPr>
          <a:xfrm>
            <a:off x="5282084" y="3416399"/>
            <a:ext cx="4990295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그래픽 9">
            <a:extLst>
              <a:ext uri="{FF2B5EF4-FFF2-40B4-BE49-F238E27FC236}">
                <a16:creationId xmlns:a16="http://schemas.microsoft.com/office/drawing/2014/main" id="{DA2E7908-B28C-4A68-8605-F5BAC7BEC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727" y="6340951"/>
            <a:ext cx="4354373" cy="311027"/>
          </a:xfrm>
          <a:prstGeom prst="rect">
            <a:avLst/>
          </a:prstGeom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47FFB7A6-14EA-4702-9382-7AB2C8E440D0}"/>
              </a:ext>
            </a:extLst>
          </p:cNvPr>
          <p:cNvGrpSpPr/>
          <p:nvPr/>
        </p:nvGrpSpPr>
        <p:grpSpPr>
          <a:xfrm>
            <a:off x="-538464" y="-301118"/>
            <a:ext cx="4038891" cy="3931822"/>
            <a:chOff x="-237014" y="-146818"/>
            <a:chExt cx="2699049" cy="2627499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35196847-E1F3-4ACD-B7C4-BC17C7EA95E6}"/>
                </a:ext>
              </a:extLst>
            </p:cNvPr>
            <p:cNvSpPr/>
            <p:nvPr/>
          </p:nvSpPr>
          <p:spPr>
            <a:xfrm>
              <a:off x="1008476" y="1027122"/>
              <a:ext cx="1453559" cy="1453559"/>
            </a:xfrm>
            <a:prstGeom prst="ellipse">
              <a:avLst/>
            </a:prstGeom>
            <a:noFill/>
            <a:ln w="165100">
              <a:solidFill>
                <a:srgbClr val="E6E3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28A84694-FFD3-4B31-8938-5D63349793E4}"/>
                </a:ext>
              </a:extLst>
            </p:cNvPr>
            <p:cNvSpPr/>
            <p:nvPr/>
          </p:nvSpPr>
          <p:spPr>
            <a:xfrm>
              <a:off x="-237014" y="-146818"/>
              <a:ext cx="2347879" cy="2347879"/>
            </a:xfrm>
            <a:prstGeom prst="ellipse">
              <a:avLst/>
            </a:prstGeom>
            <a:noFill/>
            <a:ln w="444500">
              <a:solidFill>
                <a:srgbClr val="EFDCD5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75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17B730A8-3C89-4B62-A811-EEFB98E863B6}"/>
              </a:ext>
            </a:extLst>
          </p:cNvPr>
          <p:cNvSpPr txBox="1">
            <a:spLocks/>
          </p:cNvSpPr>
          <p:nvPr/>
        </p:nvSpPr>
        <p:spPr>
          <a:xfrm>
            <a:off x="2470749" y="2953908"/>
            <a:ext cx="4480635" cy="941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</a:rPr>
              <a:t>Insert Title Here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2B8F40E-2A88-4207-804D-FE7CBA9918DD}"/>
              </a:ext>
            </a:extLst>
          </p:cNvPr>
          <p:cNvGrpSpPr/>
          <p:nvPr/>
        </p:nvGrpSpPr>
        <p:grpSpPr>
          <a:xfrm>
            <a:off x="1188799" y="2885481"/>
            <a:ext cx="5588519" cy="1087037"/>
            <a:chOff x="1188799" y="2885481"/>
            <a:chExt cx="5588519" cy="1087037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E1C2102-1A0D-477B-B5CF-E1B76A0AA928}"/>
                </a:ext>
              </a:extLst>
            </p:cNvPr>
            <p:cNvSpPr/>
            <p:nvPr/>
          </p:nvSpPr>
          <p:spPr>
            <a:xfrm>
              <a:off x="1188799" y="2885481"/>
              <a:ext cx="1129550" cy="1087037"/>
            </a:xfrm>
            <a:prstGeom prst="rect">
              <a:avLst/>
            </a:prstGeom>
            <a:solidFill>
              <a:srgbClr val="FDFB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utura BdCn BT" panose="020B0706020204020204" pitchFamily="34" charset="0"/>
                </a:rPr>
                <a:t>5</a:t>
              </a:r>
              <a:endParaRPr lang="ko-KR" alt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BdCn BT" panose="020B0706020204020204" pitchFamily="34" charset="0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3523D2A8-FF60-467F-9128-7009764E1AC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49" y="3963553"/>
              <a:ext cx="4458969" cy="0"/>
            </a:xfrm>
            <a:prstGeom prst="line">
              <a:avLst/>
            </a:prstGeom>
            <a:ln w="19050">
              <a:solidFill>
                <a:srgbClr val="FDFBF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8802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EC048-189D-4DD2-A43A-395EF891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456" y="167901"/>
            <a:ext cx="3939988" cy="827181"/>
          </a:xfrm>
        </p:spPr>
        <p:txBody>
          <a:bodyPr>
            <a:normAutofit/>
          </a:bodyPr>
          <a:lstStyle/>
          <a:p>
            <a:r>
              <a:rPr lang="en-US" altLang="ko-KR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Insert Title Here</a:t>
            </a:r>
            <a:endParaRPr lang="ko-KR" altLang="en-US" dirty="0">
              <a:latin typeface="Futura BdCn BT" panose="020B0706020204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A5A717A-32AD-47EA-A4A9-0B2656000675}"/>
              </a:ext>
            </a:extLst>
          </p:cNvPr>
          <p:cNvSpPr/>
          <p:nvPr/>
        </p:nvSpPr>
        <p:spPr>
          <a:xfrm>
            <a:off x="210671" y="0"/>
            <a:ext cx="945776" cy="995082"/>
          </a:xfrm>
          <a:prstGeom prst="rect">
            <a:avLst/>
          </a:prstGeom>
          <a:solidFill>
            <a:srgbClr val="EF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0B7B492-5B22-4CB1-A63B-079F61312F75}"/>
              </a:ext>
            </a:extLst>
          </p:cNvPr>
          <p:cNvSpPr txBox="1">
            <a:spLocks/>
          </p:cNvSpPr>
          <p:nvPr/>
        </p:nvSpPr>
        <p:spPr>
          <a:xfrm>
            <a:off x="303680" y="167901"/>
            <a:ext cx="759758" cy="82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05</a:t>
            </a:r>
            <a:endParaRPr lang="ko-KR" altLang="en-US" dirty="0">
              <a:solidFill>
                <a:schemeClr val="bg1"/>
              </a:solidFill>
              <a:latin typeface="Futura BdCn BT" panose="020B0706020204020204" pitchFamily="34" charset="0"/>
            </a:endParaRPr>
          </a:p>
        </p:txBody>
      </p:sp>
      <p:sp>
        <p:nvSpPr>
          <p:cNvPr id="71" name="제목 1">
            <a:extLst>
              <a:ext uri="{FF2B5EF4-FFF2-40B4-BE49-F238E27FC236}">
                <a16:creationId xmlns:a16="http://schemas.microsoft.com/office/drawing/2014/main" id="{F0CB775A-ED6B-463B-AB16-334D784E1744}"/>
              </a:ext>
            </a:extLst>
          </p:cNvPr>
          <p:cNvSpPr txBox="1">
            <a:spLocks/>
          </p:cNvSpPr>
          <p:nvPr/>
        </p:nvSpPr>
        <p:spPr>
          <a:xfrm>
            <a:off x="1156447" y="2510881"/>
            <a:ext cx="4084320" cy="2998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Insert Title Here.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Insert Title Here. </a:t>
            </a:r>
          </a:p>
        </p:txBody>
      </p:sp>
      <p:sp>
        <p:nvSpPr>
          <p:cNvPr id="73" name="제목 1">
            <a:extLst>
              <a:ext uri="{FF2B5EF4-FFF2-40B4-BE49-F238E27FC236}">
                <a16:creationId xmlns:a16="http://schemas.microsoft.com/office/drawing/2014/main" id="{3B04339D-94CD-452B-A76C-91327C0AE71D}"/>
              </a:ext>
            </a:extLst>
          </p:cNvPr>
          <p:cNvSpPr txBox="1">
            <a:spLocks/>
          </p:cNvSpPr>
          <p:nvPr/>
        </p:nvSpPr>
        <p:spPr>
          <a:xfrm>
            <a:off x="1249456" y="1918447"/>
            <a:ext cx="3188519" cy="4888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Insert Title Here.</a:t>
            </a:r>
          </a:p>
        </p:txBody>
      </p:sp>
      <p:pic>
        <p:nvPicPr>
          <p:cNvPr id="60" name="그림 59">
            <a:extLst>
              <a:ext uri="{FF2B5EF4-FFF2-40B4-BE49-F238E27FC236}">
                <a16:creationId xmlns:a16="http://schemas.microsoft.com/office/drawing/2014/main" id="{7734D791-47E3-4193-8256-858A1D92F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964" y="1289798"/>
            <a:ext cx="4885767" cy="4893609"/>
          </a:xfrm>
          <a:prstGeom prst="rect">
            <a:avLst/>
          </a:prstGeom>
        </p:spPr>
      </p:pic>
      <p:sp>
        <p:nvSpPr>
          <p:cNvPr id="61" name="직사각형 60">
            <a:extLst>
              <a:ext uri="{FF2B5EF4-FFF2-40B4-BE49-F238E27FC236}">
                <a16:creationId xmlns:a16="http://schemas.microsoft.com/office/drawing/2014/main" id="{E0761D0D-DC06-48AC-BE01-9EBC91BC9C2D}"/>
              </a:ext>
            </a:extLst>
          </p:cNvPr>
          <p:cNvSpPr/>
          <p:nvPr/>
        </p:nvSpPr>
        <p:spPr>
          <a:xfrm rot="18899951">
            <a:off x="10966136" y="1082243"/>
            <a:ext cx="210711" cy="732549"/>
          </a:xfrm>
          <a:prstGeom prst="rect">
            <a:avLst/>
          </a:prstGeom>
          <a:solidFill>
            <a:srgbClr val="EF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6526344C-24B0-451F-9660-B539833A1CDE}"/>
              </a:ext>
            </a:extLst>
          </p:cNvPr>
          <p:cNvSpPr/>
          <p:nvPr/>
        </p:nvSpPr>
        <p:spPr>
          <a:xfrm rot="18899951">
            <a:off x="6356919" y="5649448"/>
            <a:ext cx="210711" cy="732549"/>
          </a:xfrm>
          <a:prstGeom prst="rect">
            <a:avLst/>
          </a:prstGeom>
          <a:solidFill>
            <a:srgbClr val="EF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172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EC048-189D-4DD2-A43A-395EF891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456" y="167901"/>
            <a:ext cx="3939988" cy="827181"/>
          </a:xfrm>
        </p:spPr>
        <p:txBody>
          <a:bodyPr>
            <a:normAutofit/>
          </a:bodyPr>
          <a:lstStyle/>
          <a:p>
            <a:r>
              <a:rPr lang="en-US" altLang="ko-KR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Insert Title Here</a:t>
            </a:r>
            <a:endParaRPr lang="ko-KR" altLang="en-US" dirty="0">
              <a:latin typeface="Futura BdCn BT" panose="020B0706020204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A5A717A-32AD-47EA-A4A9-0B2656000675}"/>
              </a:ext>
            </a:extLst>
          </p:cNvPr>
          <p:cNvSpPr/>
          <p:nvPr/>
        </p:nvSpPr>
        <p:spPr>
          <a:xfrm>
            <a:off x="210671" y="0"/>
            <a:ext cx="945776" cy="995082"/>
          </a:xfrm>
          <a:prstGeom prst="rect">
            <a:avLst/>
          </a:prstGeom>
          <a:solidFill>
            <a:srgbClr val="EF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0B7B492-5B22-4CB1-A63B-079F61312F75}"/>
              </a:ext>
            </a:extLst>
          </p:cNvPr>
          <p:cNvSpPr txBox="1">
            <a:spLocks/>
          </p:cNvSpPr>
          <p:nvPr/>
        </p:nvSpPr>
        <p:spPr>
          <a:xfrm>
            <a:off x="303680" y="167901"/>
            <a:ext cx="759758" cy="82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05</a:t>
            </a:r>
            <a:endParaRPr lang="ko-KR" altLang="en-US" dirty="0">
              <a:solidFill>
                <a:schemeClr val="bg1"/>
              </a:solidFill>
              <a:latin typeface="Futura BdCn BT" panose="020B0706020204020204" pitchFamily="34" charset="0"/>
            </a:endParaRPr>
          </a:p>
        </p:txBody>
      </p:sp>
      <p:pic>
        <p:nvPicPr>
          <p:cNvPr id="4098" name="Picture 2" descr="코로나19 극복을 위한 '동행' 메시지">
            <a:extLst>
              <a:ext uri="{FF2B5EF4-FFF2-40B4-BE49-F238E27FC236}">
                <a16:creationId xmlns:a16="http://schemas.microsoft.com/office/drawing/2014/main" id="{6AFD1179-D0B7-474F-84E7-CE28C3B9A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7" b="3016"/>
          <a:stretch/>
        </p:blipFill>
        <p:spPr bwMode="auto">
          <a:xfrm>
            <a:off x="2314628" y="1837033"/>
            <a:ext cx="7562745" cy="345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제목 1">
            <a:extLst>
              <a:ext uri="{FF2B5EF4-FFF2-40B4-BE49-F238E27FC236}">
                <a16:creationId xmlns:a16="http://schemas.microsoft.com/office/drawing/2014/main" id="{F0CB775A-ED6B-463B-AB16-334D784E1744}"/>
              </a:ext>
            </a:extLst>
          </p:cNvPr>
          <p:cNvSpPr txBox="1">
            <a:spLocks/>
          </p:cNvSpPr>
          <p:nvPr/>
        </p:nvSpPr>
        <p:spPr>
          <a:xfrm>
            <a:off x="2220907" y="5464475"/>
            <a:ext cx="7750185" cy="922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Insert Title </a:t>
            </a:r>
            <a:r>
              <a:rPr lang="en-US" altLang="ko-KR" sz="1400" dirty="0" err="1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Here.Insert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Insert Title Here. 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Insert Title Here. 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Insert Title Here. Insert Title Here. Insert Title Here. Insert Title Here. </a:t>
            </a:r>
          </a:p>
        </p:txBody>
      </p:sp>
      <p:sp>
        <p:nvSpPr>
          <p:cNvPr id="73" name="제목 1">
            <a:extLst>
              <a:ext uri="{FF2B5EF4-FFF2-40B4-BE49-F238E27FC236}">
                <a16:creationId xmlns:a16="http://schemas.microsoft.com/office/drawing/2014/main" id="{3B04339D-94CD-452B-A76C-91327C0AE71D}"/>
              </a:ext>
            </a:extLst>
          </p:cNvPr>
          <p:cNvSpPr txBox="1">
            <a:spLocks/>
          </p:cNvSpPr>
          <p:nvPr/>
        </p:nvSpPr>
        <p:spPr>
          <a:xfrm>
            <a:off x="2314628" y="1231316"/>
            <a:ext cx="3188519" cy="4888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Insert Title Here.</a:t>
            </a: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E0761D0D-DC06-48AC-BE01-9EBC91BC9C2D}"/>
              </a:ext>
            </a:extLst>
          </p:cNvPr>
          <p:cNvSpPr/>
          <p:nvPr/>
        </p:nvSpPr>
        <p:spPr>
          <a:xfrm rot="18899951">
            <a:off x="9571406" y="1687410"/>
            <a:ext cx="210711" cy="732549"/>
          </a:xfrm>
          <a:prstGeom prst="rect">
            <a:avLst/>
          </a:prstGeom>
          <a:solidFill>
            <a:srgbClr val="EF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6526344C-24B0-451F-9660-B539833A1CDE}"/>
              </a:ext>
            </a:extLst>
          </p:cNvPr>
          <p:cNvSpPr/>
          <p:nvPr/>
        </p:nvSpPr>
        <p:spPr>
          <a:xfrm rot="18899951">
            <a:off x="2409884" y="4712271"/>
            <a:ext cx="210711" cy="732549"/>
          </a:xfrm>
          <a:prstGeom prst="rect">
            <a:avLst/>
          </a:prstGeom>
          <a:solidFill>
            <a:srgbClr val="EF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623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17B730A8-3C89-4B62-A811-EEFB98E863B6}"/>
              </a:ext>
            </a:extLst>
          </p:cNvPr>
          <p:cNvSpPr txBox="1">
            <a:spLocks/>
          </p:cNvSpPr>
          <p:nvPr/>
        </p:nvSpPr>
        <p:spPr>
          <a:xfrm>
            <a:off x="2470749" y="2953908"/>
            <a:ext cx="4480635" cy="941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</a:rPr>
              <a:t>Insert Title Here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2B8F40E-2A88-4207-804D-FE7CBA9918DD}"/>
              </a:ext>
            </a:extLst>
          </p:cNvPr>
          <p:cNvGrpSpPr/>
          <p:nvPr/>
        </p:nvGrpSpPr>
        <p:grpSpPr>
          <a:xfrm>
            <a:off x="1188799" y="2885481"/>
            <a:ext cx="5588519" cy="1087037"/>
            <a:chOff x="1188799" y="2885481"/>
            <a:chExt cx="5588519" cy="1087037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E1C2102-1A0D-477B-B5CF-E1B76A0AA928}"/>
                </a:ext>
              </a:extLst>
            </p:cNvPr>
            <p:cNvSpPr/>
            <p:nvPr/>
          </p:nvSpPr>
          <p:spPr>
            <a:xfrm>
              <a:off x="1188799" y="2885481"/>
              <a:ext cx="1129550" cy="1087037"/>
            </a:xfrm>
            <a:prstGeom prst="rect">
              <a:avLst/>
            </a:prstGeom>
            <a:solidFill>
              <a:srgbClr val="FDFB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utura BdCn BT" panose="020B0706020204020204" pitchFamily="34" charset="0"/>
                </a:rPr>
                <a:t>6</a:t>
              </a:r>
              <a:endParaRPr lang="ko-KR" alt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BdCn BT" panose="020B0706020204020204" pitchFamily="34" charset="0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3523D2A8-FF60-467F-9128-7009764E1AC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49" y="3963553"/>
              <a:ext cx="4458969" cy="0"/>
            </a:xfrm>
            <a:prstGeom prst="line">
              <a:avLst/>
            </a:prstGeom>
            <a:ln w="19050">
              <a:solidFill>
                <a:srgbClr val="FDFBF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8473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EC048-189D-4DD2-A43A-395EF891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456" y="167901"/>
            <a:ext cx="3939988" cy="827181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Insert Title Here</a:t>
            </a:r>
            <a:endParaRPr lang="ko-KR" altLang="en-US" dirty="0">
              <a:latin typeface="Futura BdCn BT" panose="020B0706020204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A5A717A-32AD-47EA-A4A9-0B2656000675}"/>
              </a:ext>
            </a:extLst>
          </p:cNvPr>
          <p:cNvSpPr/>
          <p:nvPr/>
        </p:nvSpPr>
        <p:spPr>
          <a:xfrm>
            <a:off x="210671" y="0"/>
            <a:ext cx="945776" cy="995082"/>
          </a:xfrm>
          <a:prstGeom prst="rect">
            <a:avLst/>
          </a:prstGeom>
          <a:solidFill>
            <a:srgbClr val="EF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0B7B492-5B22-4CB1-A63B-079F61312F75}"/>
              </a:ext>
            </a:extLst>
          </p:cNvPr>
          <p:cNvSpPr txBox="1">
            <a:spLocks/>
          </p:cNvSpPr>
          <p:nvPr/>
        </p:nvSpPr>
        <p:spPr>
          <a:xfrm>
            <a:off x="303680" y="167901"/>
            <a:ext cx="759758" cy="82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06</a:t>
            </a:r>
            <a:endParaRPr lang="ko-KR" altLang="en-US" dirty="0">
              <a:solidFill>
                <a:schemeClr val="bg1"/>
              </a:solidFill>
              <a:latin typeface="Futura BdCn BT" panose="020B0706020204020204" pitchFamily="34" charset="0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BDE2BC7C-3A7A-41F7-8CB9-7DC15B73626D}"/>
              </a:ext>
            </a:extLst>
          </p:cNvPr>
          <p:cNvGrpSpPr/>
          <p:nvPr/>
        </p:nvGrpSpPr>
        <p:grpSpPr>
          <a:xfrm>
            <a:off x="541410" y="1664288"/>
            <a:ext cx="2617695" cy="4270347"/>
            <a:chOff x="541410" y="1664288"/>
            <a:chExt cx="2617695" cy="4270347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237D58EE-29C9-4D3F-B48F-C2304348A85A}"/>
                </a:ext>
              </a:extLst>
            </p:cNvPr>
            <p:cNvSpPr/>
            <p:nvPr/>
          </p:nvSpPr>
          <p:spPr>
            <a:xfrm>
              <a:off x="617435" y="1855694"/>
              <a:ext cx="2541670" cy="4078941"/>
            </a:xfrm>
            <a:prstGeom prst="rect">
              <a:avLst/>
            </a:prstGeom>
            <a:solidFill>
              <a:schemeClr val="bg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20F28E0B-DE8E-4A4A-A8D8-5743EE83951B}"/>
                </a:ext>
              </a:extLst>
            </p:cNvPr>
            <p:cNvSpPr/>
            <p:nvPr/>
          </p:nvSpPr>
          <p:spPr>
            <a:xfrm>
              <a:off x="541410" y="1664288"/>
              <a:ext cx="1528408" cy="633824"/>
            </a:xfrm>
            <a:prstGeom prst="rect">
              <a:avLst/>
            </a:prstGeom>
            <a:solidFill>
              <a:srgbClr val="F2E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78842E9A-68D5-4CA8-9027-DA0F805E2EB0}"/>
              </a:ext>
            </a:extLst>
          </p:cNvPr>
          <p:cNvGrpSpPr/>
          <p:nvPr/>
        </p:nvGrpSpPr>
        <p:grpSpPr>
          <a:xfrm>
            <a:off x="3312023" y="1664288"/>
            <a:ext cx="2617695" cy="4270347"/>
            <a:chOff x="3371905" y="1664288"/>
            <a:chExt cx="2617695" cy="4270347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0613F2B-A87E-4D14-A085-E67EDE3FB596}"/>
                </a:ext>
              </a:extLst>
            </p:cNvPr>
            <p:cNvSpPr/>
            <p:nvPr/>
          </p:nvSpPr>
          <p:spPr>
            <a:xfrm>
              <a:off x="3447930" y="1855694"/>
              <a:ext cx="2541670" cy="4078941"/>
            </a:xfrm>
            <a:prstGeom prst="rect">
              <a:avLst/>
            </a:prstGeom>
            <a:solidFill>
              <a:schemeClr val="bg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2907383A-680E-4B38-81F2-E7FA1A0662F6}"/>
                </a:ext>
              </a:extLst>
            </p:cNvPr>
            <p:cNvSpPr/>
            <p:nvPr/>
          </p:nvSpPr>
          <p:spPr>
            <a:xfrm>
              <a:off x="3371905" y="1664288"/>
              <a:ext cx="1528408" cy="633824"/>
            </a:xfrm>
            <a:prstGeom prst="rect">
              <a:avLst/>
            </a:prstGeom>
            <a:solidFill>
              <a:srgbClr val="F2E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F8962944-F27E-4232-9648-2C154BBA7531}"/>
              </a:ext>
            </a:extLst>
          </p:cNvPr>
          <p:cNvGrpSpPr/>
          <p:nvPr/>
        </p:nvGrpSpPr>
        <p:grpSpPr>
          <a:xfrm>
            <a:off x="6082636" y="1664288"/>
            <a:ext cx="2617694" cy="4270347"/>
            <a:chOff x="6202400" y="1664288"/>
            <a:chExt cx="2617694" cy="4270347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9BD259C4-90D8-4FBD-A1A4-290EC5C0A910}"/>
                </a:ext>
              </a:extLst>
            </p:cNvPr>
            <p:cNvSpPr/>
            <p:nvPr/>
          </p:nvSpPr>
          <p:spPr>
            <a:xfrm>
              <a:off x="6278424" y="1855694"/>
              <a:ext cx="2541670" cy="4078941"/>
            </a:xfrm>
            <a:prstGeom prst="rect">
              <a:avLst/>
            </a:prstGeom>
            <a:solidFill>
              <a:schemeClr val="bg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165E6F52-E5D2-4FCD-AFD1-A6C08789D808}"/>
                </a:ext>
              </a:extLst>
            </p:cNvPr>
            <p:cNvSpPr/>
            <p:nvPr/>
          </p:nvSpPr>
          <p:spPr>
            <a:xfrm>
              <a:off x="6202400" y="1664288"/>
              <a:ext cx="1528408" cy="633824"/>
            </a:xfrm>
            <a:prstGeom prst="rect">
              <a:avLst/>
            </a:prstGeom>
            <a:solidFill>
              <a:srgbClr val="F2E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28AFBB6D-BA09-4F9E-A1B8-A281A1577E29}"/>
              </a:ext>
            </a:extLst>
          </p:cNvPr>
          <p:cNvGrpSpPr/>
          <p:nvPr/>
        </p:nvGrpSpPr>
        <p:grpSpPr>
          <a:xfrm>
            <a:off x="8853249" y="1664288"/>
            <a:ext cx="2617694" cy="4270347"/>
            <a:chOff x="9032895" y="1664288"/>
            <a:chExt cx="2617694" cy="4270347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D5D196D-4D6F-44E0-B335-1960321E5A24}"/>
                </a:ext>
              </a:extLst>
            </p:cNvPr>
            <p:cNvSpPr/>
            <p:nvPr/>
          </p:nvSpPr>
          <p:spPr>
            <a:xfrm>
              <a:off x="9108919" y="1855694"/>
              <a:ext cx="2541670" cy="4078941"/>
            </a:xfrm>
            <a:prstGeom prst="rect">
              <a:avLst/>
            </a:prstGeom>
            <a:solidFill>
              <a:schemeClr val="bg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1444081B-D678-41A7-826E-9DCCDF7B83C7}"/>
                </a:ext>
              </a:extLst>
            </p:cNvPr>
            <p:cNvSpPr/>
            <p:nvPr/>
          </p:nvSpPr>
          <p:spPr>
            <a:xfrm>
              <a:off x="9032895" y="1664288"/>
              <a:ext cx="1528408" cy="633824"/>
            </a:xfrm>
            <a:prstGeom prst="rect">
              <a:avLst/>
            </a:prstGeom>
            <a:solidFill>
              <a:srgbClr val="F2E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제목 1">
            <a:extLst>
              <a:ext uri="{FF2B5EF4-FFF2-40B4-BE49-F238E27FC236}">
                <a16:creationId xmlns:a16="http://schemas.microsoft.com/office/drawing/2014/main" id="{D1A0B0FF-6ABF-4A5E-999B-DFAB4BD13212}"/>
              </a:ext>
            </a:extLst>
          </p:cNvPr>
          <p:cNvSpPr txBox="1">
            <a:spLocks/>
          </p:cNvSpPr>
          <p:nvPr/>
        </p:nvSpPr>
        <p:spPr>
          <a:xfrm>
            <a:off x="647967" y="1727797"/>
            <a:ext cx="1466676" cy="4888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1. Text</a:t>
            </a:r>
          </a:p>
        </p:txBody>
      </p:sp>
      <p:sp>
        <p:nvSpPr>
          <p:cNvPr id="27" name="제목 1">
            <a:extLst>
              <a:ext uri="{FF2B5EF4-FFF2-40B4-BE49-F238E27FC236}">
                <a16:creationId xmlns:a16="http://schemas.microsoft.com/office/drawing/2014/main" id="{3362CD8C-DF15-4C38-9EC3-8D111A179366}"/>
              </a:ext>
            </a:extLst>
          </p:cNvPr>
          <p:cNvSpPr txBox="1">
            <a:spLocks/>
          </p:cNvSpPr>
          <p:nvPr/>
        </p:nvSpPr>
        <p:spPr>
          <a:xfrm>
            <a:off x="3432871" y="1727797"/>
            <a:ext cx="1326869" cy="4888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2. Text</a:t>
            </a:r>
          </a:p>
        </p:txBody>
      </p:sp>
      <p:sp>
        <p:nvSpPr>
          <p:cNvPr id="28" name="제목 1">
            <a:extLst>
              <a:ext uri="{FF2B5EF4-FFF2-40B4-BE49-F238E27FC236}">
                <a16:creationId xmlns:a16="http://schemas.microsoft.com/office/drawing/2014/main" id="{0E586065-C788-41C9-AEA4-0F751C2E7E25}"/>
              </a:ext>
            </a:extLst>
          </p:cNvPr>
          <p:cNvSpPr txBox="1">
            <a:spLocks/>
          </p:cNvSpPr>
          <p:nvPr/>
        </p:nvSpPr>
        <p:spPr>
          <a:xfrm>
            <a:off x="6203484" y="1727797"/>
            <a:ext cx="1326869" cy="4888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3. Text</a:t>
            </a:r>
          </a:p>
        </p:txBody>
      </p:sp>
      <p:sp>
        <p:nvSpPr>
          <p:cNvPr id="29" name="제목 1">
            <a:extLst>
              <a:ext uri="{FF2B5EF4-FFF2-40B4-BE49-F238E27FC236}">
                <a16:creationId xmlns:a16="http://schemas.microsoft.com/office/drawing/2014/main" id="{59291580-3644-40D2-B647-8187BC137D32}"/>
              </a:ext>
            </a:extLst>
          </p:cNvPr>
          <p:cNvSpPr txBox="1">
            <a:spLocks/>
          </p:cNvSpPr>
          <p:nvPr/>
        </p:nvSpPr>
        <p:spPr>
          <a:xfrm>
            <a:off x="8974096" y="1727797"/>
            <a:ext cx="1326869" cy="4888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4. Text</a:t>
            </a:r>
          </a:p>
        </p:txBody>
      </p:sp>
      <p:pic>
        <p:nvPicPr>
          <p:cNvPr id="1026" name="Picture 2" descr="고맙습니다'…의료인 사기 진작 나선 정부 - 메디칼업저버">
            <a:extLst>
              <a:ext uri="{FF2B5EF4-FFF2-40B4-BE49-F238E27FC236}">
                <a16:creationId xmlns:a16="http://schemas.microsoft.com/office/drawing/2014/main" id="{BFF4E989-F37C-4B25-A311-09FF8FEA1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16"/>
          <a:stretch/>
        </p:blipFill>
        <p:spPr bwMode="auto">
          <a:xfrm>
            <a:off x="780718" y="2578672"/>
            <a:ext cx="2215103" cy="218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고맙습니다'…의료인 사기 진작 나선 정부 - 메디칼업저버">
            <a:extLst>
              <a:ext uri="{FF2B5EF4-FFF2-40B4-BE49-F238E27FC236}">
                <a16:creationId xmlns:a16="http://schemas.microsoft.com/office/drawing/2014/main" id="{804E801B-D321-4277-ACC0-A7EE44803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1"/>
          <a:stretch/>
        </p:blipFill>
        <p:spPr bwMode="auto">
          <a:xfrm>
            <a:off x="3565278" y="2578672"/>
            <a:ext cx="2187210" cy="218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고맙습니다'…의료인 사기 진작 나선 정부 - 메디칼업저버">
            <a:extLst>
              <a:ext uri="{FF2B5EF4-FFF2-40B4-BE49-F238E27FC236}">
                <a16:creationId xmlns:a16="http://schemas.microsoft.com/office/drawing/2014/main" id="{4CED68A9-DFA4-4DE1-95D1-82FB8A75C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16"/>
          <a:stretch/>
        </p:blipFill>
        <p:spPr bwMode="auto">
          <a:xfrm>
            <a:off x="6341979" y="2578672"/>
            <a:ext cx="2215103" cy="218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고맙습니다'…의료인 사기 진작 나선 정부 - 메디칼업저버">
            <a:extLst>
              <a:ext uri="{FF2B5EF4-FFF2-40B4-BE49-F238E27FC236}">
                <a16:creationId xmlns:a16="http://schemas.microsoft.com/office/drawing/2014/main" id="{31FEE3EC-FA8C-4F28-8CB7-04E83859E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1"/>
          <a:stretch/>
        </p:blipFill>
        <p:spPr bwMode="auto">
          <a:xfrm>
            <a:off x="9126539" y="2578672"/>
            <a:ext cx="2187210" cy="218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제목 1">
            <a:extLst>
              <a:ext uri="{FF2B5EF4-FFF2-40B4-BE49-F238E27FC236}">
                <a16:creationId xmlns:a16="http://schemas.microsoft.com/office/drawing/2014/main" id="{07EA8C7E-9F0B-477C-9144-3CEE60EFADA1}"/>
              </a:ext>
            </a:extLst>
          </p:cNvPr>
          <p:cNvSpPr txBox="1">
            <a:spLocks/>
          </p:cNvSpPr>
          <p:nvPr/>
        </p:nvSpPr>
        <p:spPr>
          <a:xfrm>
            <a:off x="9223352" y="4891156"/>
            <a:ext cx="1953511" cy="8218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</a:t>
            </a:r>
          </a:p>
          <a:p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</a:t>
            </a:r>
          </a:p>
          <a:p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</a:t>
            </a:r>
          </a:p>
          <a:p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</a:t>
            </a:r>
          </a:p>
        </p:txBody>
      </p:sp>
      <p:sp>
        <p:nvSpPr>
          <p:cNvPr id="36" name="제목 1">
            <a:extLst>
              <a:ext uri="{FF2B5EF4-FFF2-40B4-BE49-F238E27FC236}">
                <a16:creationId xmlns:a16="http://schemas.microsoft.com/office/drawing/2014/main" id="{02D00D59-C950-42C7-8B68-60EE095B9AC0}"/>
              </a:ext>
            </a:extLst>
          </p:cNvPr>
          <p:cNvSpPr txBox="1">
            <a:spLocks/>
          </p:cNvSpPr>
          <p:nvPr/>
        </p:nvSpPr>
        <p:spPr>
          <a:xfrm>
            <a:off x="6452739" y="4891156"/>
            <a:ext cx="1953511" cy="8218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</a:t>
            </a:r>
          </a:p>
          <a:p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</a:t>
            </a:r>
          </a:p>
          <a:p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</a:t>
            </a:r>
          </a:p>
          <a:p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</a:t>
            </a:r>
          </a:p>
        </p:txBody>
      </p:sp>
      <p:sp>
        <p:nvSpPr>
          <p:cNvPr id="37" name="제목 1">
            <a:extLst>
              <a:ext uri="{FF2B5EF4-FFF2-40B4-BE49-F238E27FC236}">
                <a16:creationId xmlns:a16="http://schemas.microsoft.com/office/drawing/2014/main" id="{9DE8E397-DB7F-4BA7-B335-B51DD968A5D5}"/>
              </a:ext>
            </a:extLst>
          </p:cNvPr>
          <p:cNvSpPr txBox="1">
            <a:spLocks/>
          </p:cNvSpPr>
          <p:nvPr/>
        </p:nvSpPr>
        <p:spPr>
          <a:xfrm>
            <a:off x="3682127" y="4891156"/>
            <a:ext cx="1953511" cy="8218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</a:t>
            </a:r>
          </a:p>
          <a:p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</a:t>
            </a:r>
          </a:p>
          <a:p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</a:t>
            </a:r>
          </a:p>
          <a:p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</a:t>
            </a:r>
          </a:p>
        </p:txBody>
      </p:sp>
      <p:sp>
        <p:nvSpPr>
          <p:cNvPr id="38" name="제목 1">
            <a:extLst>
              <a:ext uri="{FF2B5EF4-FFF2-40B4-BE49-F238E27FC236}">
                <a16:creationId xmlns:a16="http://schemas.microsoft.com/office/drawing/2014/main" id="{E9D433E6-A815-439B-9D93-F613A7841A82}"/>
              </a:ext>
            </a:extLst>
          </p:cNvPr>
          <p:cNvSpPr txBox="1">
            <a:spLocks/>
          </p:cNvSpPr>
          <p:nvPr/>
        </p:nvSpPr>
        <p:spPr>
          <a:xfrm>
            <a:off x="911513" y="4891156"/>
            <a:ext cx="1953511" cy="8218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</a:t>
            </a:r>
          </a:p>
          <a:p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</a:t>
            </a:r>
          </a:p>
          <a:p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</a:t>
            </a:r>
          </a:p>
          <a:p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</a:t>
            </a:r>
          </a:p>
        </p:txBody>
      </p:sp>
    </p:spTree>
    <p:extLst>
      <p:ext uri="{BB962C8B-B14F-4D97-AF65-F5344CB8AC3E}">
        <p14:creationId xmlns:p14="http://schemas.microsoft.com/office/powerpoint/2010/main" val="1739820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/>
          <p:cNvGrpSpPr/>
          <p:nvPr/>
        </p:nvGrpSpPr>
        <p:grpSpPr>
          <a:xfrm>
            <a:off x="9118147" y="1888945"/>
            <a:ext cx="2267545" cy="3639019"/>
            <a:chOff x="3388048" y="1855694"/>
            <a:chExt cx="2541670" cy="4078941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50613F2B-A87E-4D14-A085-E67EDE3FB596}"/>
                </a:ext>
              </a:extLst>
            </p:cNvPr>
            <p:cNvSpPr/>
            <p:nvPr/>
          </p:nvSpPr>
          <p:spPr>
            <a:xfrm>
              <a:off x="3388048" y="1855694"/>
              <a:ext cx="2541670" cy="4078941"/>
            </a:xfrm>
            <a:prstGeom prst="rect">
              <a:avLst/>
            </a:prstGeom>
            <a:solidFill>
              <a:schemeClr val="bg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3" name="Picture 2" descr="고맙습니다'…의료인 사기 진작 나선 정부 - 메디칼업저버">
              <a:extLst>
                <a:ext uri="{FF2B5EF4-FFF2-40B4-BE49-F238E27FC236}">
                  <a16:creationId xmlns:a16="http://schemas.microsoft.com/office/drawing/2014/main" id="{804E801B-D321-4277-ACC0-A7EE448033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1"/>
            <a:stretch/>
          </p:blipFill>
          <p:spPr bwMode="auto">
            <a:xfrm>
              <a:off x="3565278" y="2578672"/>
              <a:ext cx="2187210" cy="2184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제목 1">
              <a:extLst>
                <a:ext uri="{FF2B5EF4-FFF2-40B4-BE49-F238E27FC236}">
                  <a16:creationId xmlns:a16="http://schemas.microsoft.com/office/drawing/2014/main" id="{9DE8E397-DB7F-4BA7-B335-B51DD968A5D5}"/>
                </a:ext>
              </a:extLst>
            </p:cNvPr>
            <p:cNvSpPr txBox="1">
              <a:spLocks/>
            </p:cNvSpPr>
            <p:nvPr/>
          </p:nvSpPr>
          <p:spPr>
            <a:xfrm>
              <a:off x="3682127" y="4891156"/>
              <a:ext cx="1953511" cy="82180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Insert Title Here. </a:t>
              </a:r>
            </a:p>
            <a:p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Insert Title Here.</a:t>
              </a:r>
            </a:p>
            <a:p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Insert Title Here. </a:t>
              </a:r>
            </a:p>
            <a:p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Insert Title Here.</a:t>
              </a: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6347534" y="1888945"/>
            <a:ext cx="2267545" cy="3639019"/>
            <a:chOff x="617435" y="1855694"/>
            <a:chExt cx="2541670" cy="4078941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237D58EE-29C9-4D3F-B48F-C2304348A85A}"/>
                </a:ext>
              </a:extLst>
            </p:cNvPr>
            <p:cNvSpPr/>
            <p:nvPr/>
          </p:nvSpPr>
          <p:spPr>
            <a:xfrm>
              <a:off x="617435" y="1855694"/>
              <a:ext cx="2541670" cy="4078941"/>
            </a:xfrm>
            <a:prstGeom prst="rect">
              <a:avLst/>
            </a:prstGeom>
            <a:solidFill>
              <a:schemeClr val="bg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1" name="Picture 2" descr="고맙습니다'…의료인 사기 진작 나선 정부 - 메디칼업저버">
              <a:extLst>
                <a:ext uri="{FF2B5EF4-FFF2-40B4-BE49-F238E27FC236}">
                  <a16:creationId xmlns:a16="http://schemas.microsoft.com/office/drawing/2014/main" id="{BFF4E989-F37C-4B25-A311-09FF8FEA16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16"/>
            <a:stretch/>
          </p:blipFill>
          <p:spPr bwMode="auto">
            <a:xfrm>
              <a:off x="780718" y="2578672"/>
              <a:ext cx="2215103" cy="2184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제목 1">
              <a:extLst>
                <a:ext uri="{FF2B5EF4-FFF2-40B4-BE49-F238E27FC236}">
                  <a16:creationId xmlns:a16="http://schemas.microsoft.com/office/drawing/2014/main" id="{E9D433E6-A815-439B-9D93-F613A7841A82}"/>
                </a:ext>
              </a:extLst>
            </p:cNvPr>
            <p:cNvSpPr txBox="1">
              <a:spLocks/>
            </p:cNvSpPr>
            <p:nvPr/>
          </p:nvSpPr>
          <p:spPr>
            <a:xfrm>
              <a:off x="911513" y="4891156"/>
              <a:ext cx="1953511" cy="82180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Insert Title Here. </a:t>
              </a:r>
            </a:p>
            <a:p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Insert Title Here.</a:t>
              </a:r>
            </a:p>
            <a:p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Insert Title Here. </a:t>
              </a:r>
            </a:p>
            <a:p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Insert Title Here.</a:t>
              </a: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8D9EC048-189D-4DD2-A43A-395EF891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456" y="167901"/>
            <a:ext cx="3939988" cy="827181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Insert Title Here</a:t>
            </a:r>
            <a:endParaRPr lang="ko-KR" altLang="en-US" dirty="0">
              <a:latin typeface="Futura BdCn BT" panose="020B0706020204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A5A717A-32AD-47EA-A4A9-0B2656000675}"/>
              </a:ext>
            </a:extLst>
          </p:cNvPr>
          <p:cNvSpPr/>
          <p:nvPr/>
        </p:nvSpPr>
        <p:spPr>
          <a:xfrm>
            <a:off x="210671" y="0"/>
            <a:ext cx="945776" cy="995082"/>
          </a:xfrm>
          <a:prstGeom prst="rect">
            <a:avLst/>
          </a:prstGeom>
          <a:solidFill>
            <a:srgbClr val="EF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0B7B492-5B22-4CB1-A63B-079F61312F75}"/>
              </a:ext>
            </a:extLst>
          </p:cNvPr>
          <p:cNvSpPr txBox="1">
            <a:spLocks/>
          </p:cNvSpPr>
          <p:nvPr/>
        </p:nvSpPr>
        <p:spPr>
          <a:xfrm>
            <a:off x="303680" y="167901"/>
            <a:ext cx="759758" cy="82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06</a:t>
            </a:r>
            <a:endParaRPr lang="ko-KR" altLang="en-US" dirty="0">
              <a:solidFill>
                <a:schemeClr val="bg1"/>
              </a:solidFill>
              <a:latin typeface="Futura BdCn BT" panose="020B0706020204020204" pitchFamily="34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576921" y="1888945"/>
            <a:ext cx="2267545" cy="3639019"/>
            <a:chOff x="3388048" y="1855694"/>
            <a:chExt cx="2541670" cy="4078941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0613F2B-A87E-4D14-A085-E67EDE3FB596}"/>
                </a:ext>
              </a:extLst>
            </p:cNvPr>
            <p:cNvSpPr/>
            <p:nvPr/>
          </p:nvSpPr>
          <p:spPr>
            <a:xfrm>
              <a:off x="3388048" y="1855694"/>
              <a:ext cx="2541670" cy="4078941"/>
            </a:xfrm>
            <a:prstGeom prst="rect">
              <a:avLst/>
            </a:prstGeom>
            <a:solidFill>
              <a:schemeClr val="bg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050" name="Picture 2" descr="고맙습니다'…의료인 사기 진작 나선 정부 - 메디칼업저버">
              <a:extLst>
                <a:ext uri="{FF2B5EF4-FFF2-40B4-BE49-F238E27FC236}">
                  <a16:creationId xmlns:a16="http://schemas.microsoft.com/office/drawing/2014/main" id="{804E801B-D321-4277-ACC0-A7EE448033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1"/>
            <a:stretch/>
          </p:blipFill>
          <p:spPr bwMode="auto">
            <a:xfrm>
              <a:off x="3565278" y="2578672"/>
              <a:ext cx="2187210" cy="2184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제목 1">
              <a:extLst>
                <a:ext uri="{FF2B5EF4-FFF2-40B4-BE49-F238E27FC236}">
                  <a16:creationId xmlns:a16="http://schemas.microsoft.com/office/drawing/2014/main" id="{9DE8E397-DB7F-4BA7-B335-B51DD968A5D5}"/>
                </a:ext>
              </a:extLst>
            </p:cNvPr>
            <p:cNvSpPr txBox="1">
              <a:spLocks/>
            </p:cNvSpPr>
            <p:nvPr/>
          </p:nvSpPr>
          <p:spPr>
            <a:xfrm>
              <a:off x="3682127" y="4891156"/>
              <a:ext cx="1953511" cy="82180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Insert Title Here. </a:t>
              </a:r>
            </a:p>
            <a:p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Insert Title Here.</a:t>
              </a:r>
            </a:p>
            <a:p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Insert Title Here. </a:t>
              </a:r>
            </a:p>
            <a:p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Insert Title Here.</a:t>
              </a: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806308" y="1888945"/>
            <a:ext cx="10317022" cy="3639019"/>
            <a:chOff x="617435" y="1855694"/>
            <a:chExt cx="11564253" cy="4078941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237D58EE-29C9-4D3F-B48F-C2304348A85A}"/>
                </a:ext>
              </a:extLst>
            </p:cNvPr>
            <p:cNvSpPr/>
            <p:nvPr/>
          </p:nvSpPr>
          <p:spPr>
            <a:xfrm>
              <a:off x="617435" y="1855694"/>
              <a:ext cx="2541670" cy="4078941"/>
            </a:xfrm>
            <a:prstGeom prst="rect">
              <a:avLst/>
            </a:prstGeom>
            <a:solidFill>
              <a:schemeClr val="bg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26" name="Picture 2" descr="고맙습니다'…의료인 사기 진작 나선 정부 - 메디칼업저버">
              <a:extLst>
                <a:ext uri="{FF2B5EF4-FFF2-40B4-BE49-F238E27FC236}">
                  <a16:creationId xmlns:a16="http://schemas.microsoft.com/office/drawing/2014/main" id="{BFF4E989-F37C-4B25-A311-09FF8FEA16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16"/>
            <a:stretch/>
          </p:blipFill>
          <p:spPr bwMode="auto">
            <a:xfrm>
              <a:off x="780719" y="2578672"/>
              <a:ext cx="2215103" cy="2184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제목 1">
              <a:extLst>
                <a:ext uri="{FF2B5EF4-FFF2-40B4-BE49-F238E27FC236}">
                  <a16:creationId xmlns:a16="http://schemas.microsoft.com/office/drawing/2014/main" id="{E9D433E6-A815-439B-9D93-F613A7841A82}"/>
                </a:ext>
              </a:extLst>
            </p:cNvPr>
            <p:cNvSpPr txBox="1">
              <a:spLocks/>
            </p:cNvSpPr>
            <p:nvPr/>
          </p:nvSpPr>
          <p:spPr>
            <a:xfrm>
              <a:off x="911513" y="4891156"/>
              <a:ext cx="1953511" cy="82180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Insert Title Here. </a:t>
              </a:r>
            </a:p>
            <a:p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Insert Title Here.</a:t>
              </a:r>
            </a:p>
            <a:p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Insert Title Here. </a:t>
              </a:r>
            </a:p>
            <a:p>
              <a:r>
                <a: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Insert Title Here.</a:t>
              </a:r>
            </a:p>
          </p:txBody>
        </p:sp>
        <p:sp>
          <p:nvSpPr>
            <p:cNvPr id="43" name="제목 1">
              <a:extLst>
                <a:ext uri="{FF2B5EF4-FFF2-40B4-BE49-F238E27FC236}">
                  <a16:creationId xmlns:a16="http://schemas.microsoft.com/office/drawing/2014/main" id="{E9D433E6-A815-439B-9D93-F613A7841A82}"/>
                </a:ext>
              </a:extLst>
            </p:cNvPr>
            <p:cNvSpPr txBox="1">
              <a:spLocks/>
            </p:cNvSpPr>
            <p:nvPr/>
          </p:nvSpPr>
          <p:spPr>
            <a:xfrm>
              <a:off x="911513" y="2044052"/>
              <a:ext cx="1953511" cy="3462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400" dirty="0" smtClean="0">
                  <a:solidFill>
                    <a:schemeClr val="bg2">
                      <a:lumMod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Insert </a:t>
              </a:r>
              <a:r>
                <a: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Title Here.</a:t>
              </a:r>
            </a:p>
          </p:txBody>
        </p:sp>
        <p:sp>
          <p:nvSpPr>
            <p:cNvPr id="45" name="제목 1">
              <a:extLst>
                <a:ext uri="{FF2B5EF4-FFF2-40B4-BE49-F238E27FC236}">
                  <a16:creationId xmlns:a16="http://schemas.microsoft.com/office/drawing/2014/main" id="{E9D433E6-A815-439B-9D93-F613A7841A82}"/>
                </a:ext>
              </a:extLst>
            </p:cNvPr>
            <p:cNvSpPr txBox="1">
              <a:spLocks/>
            </p:cNvSpPr>
            <p:nvPr/>
          </p:nvSpPr>
          <p:spPr>
            <a:xfrm>
              <a:off x="4017068" y="2044052"/>
              <a:ext cx="1953511" cy="3462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400" dirty="0" smtClean="0">
                  <a:solidFill>
                    <a:schemeClr val="bg2">
                      <a:lumMod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Insert </a:t>
              </a:r>
              <a:r>
                <a: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Title Here.</a:t>
              </a:r>
            </a:p>
          </p:txBody>
        </p:sp>
        <p:sp>
          <p:nvSpPr>
            <p:cNvPr id="46" name="제목 1">
              <a:extLst>
                <a:ext uri="{FF2B5EF4-FFF2-40B4-BE49-F238E27FC236}">
                  <a16:creationId xmlns:a16="http://schemas.microsoft.com/office/drawing/2014/main" id="{E9D433E6-A815-439B-9D93-F613A7841A82}"/>
                </a:ext>
              </a:extLst>
            </p:cNvPr>
            <p:cNvSpPr txBox="1">
              <a:spLocks/>
            </p:cNvSpPr>
            <p:nvPr/>
          </p:nvSpPr>
          <p:spPr>
            <a:xfrm>
              <a:off x="7122621" y="2044052"/>
              <a:ext cx="1953511" cy="3462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400" dirty="0" smtClean="0">
                  <a:solidFill>
                    <a:schemeClr val="bg2">
                      <a:lumMod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Insert </a:t>
              </a:r>
              <a:r>
                <a: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Title Here.</a:t>
              </a:r>
            </a:p>
          </p:txBody>
        </p:sp>
        <p:sp>
          <p:nvSpPr>
            <p:cNvPr id="47" name="제목 1">
              <a:extLst>
                <a:ext uri="{FF2B5EF4-FFF2-40B4-BE49-F238E27FC236}">
                  <a16:creationId xmlns:a16="http://schemas.microsoft.com/office/drawing/2014/main" id="{E9D433E6-A815-439B-9D93-F613A7841A82}"/>
                </a:ext>
              </a:extLst>
            </p:cNvPr>
            <p:cNvSpPr txBox="1">
              <a:spLocks/>
            </p:cNvSpPr>
            <p:nvPr/>
          </p:nvSpPr>
          <p:spPr>
            <a:xfrm>
              <a:off x="10228177" y="2044052"/>
              <a:ext cx="1953511" cy="3462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400" dirty="0" smtClean="0">
                  <a:solidFill>
                    <a:schemeClr val="bg2">
                      <a:lumMod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Insert </a:t>
              </a:r>
              <a:r>
                <a: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Title Here.</a:t>
              </a:r>
            </a:p>
          </p:txBody>
        </p:sp>
      </p:grpSp>
      <p:sp>
        <p:nvSpPr>
          <p:cNvPr id="48" name="화살표: 갈매기형 수장 11">
            <a:extLst>
              <a:ext uri="{FF2B5EF4-FFF2-40B4-BE49-F238E27FC236}">
                <a16:creationId xmlns:a16="http://schemas.microsoft.com/office/drawing/2014/main" id="{E9EA6E9E-34ED-490F-8308-59E6D9BBD804}"/>
              </a:ext>
            </a:extLst>
          </p:cNvPr>
          <p:cNvSpPr/>
          <p:nvPr/>
        </p:nvSpPr>
        <p:spPr>
          <a:xfrm>
            <a:off x="3210215" y="3305334"/>
            <a:ext cx="208590" cy="406202"/>
          </a:xfrm>
          <a:prstGeom prst="chevr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9" name="화살표: 갈매기형 수장 11">
            <a:extLst>
              <a:ext uri="{FF2B5EF4-FFF2-40B4-BE49-F238E27FC236}">
                <a16:creationId xmlns:a16="http://schemas.microsoft.com/office/drawing/2014/main" id="{E9EA6E9E-34ED-490F-8308-59E6D9BBD804}"/>
              </a:ext>
            </a:extLst>
          </p:cNvPr>
          <p:cNvSpPr/>
          <p:nvPr/>
        </p:nvSpPr>
        <p:spPr>
          <a:xfrm>
            <a:off x="5993271" y="3305334"/>
            <a:ext cx="208590" cy="406202"/>
          </a:xfrm>
          <a:prstGeom prst="chevr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0" name="화살표: 갈매기형 수장 11">
            <a:extLst>
              <a:ext uri="{FF2B5EF4-FFF2-40B4-BE49-F238E27FC236}">
                <a16:creationId xmlns:a16="http://schemas.microsoft.com/office/drawing/2014/main" id="{E9EA6E9E-34ED-490F-8308-59E6D9BBD804}"/>
              </a:ext>
            </a:extLst>
          </p:cNvPr>
          <p:cNvSpPr/>
          <p:nvPr/>
        </p:nvSpPr>
        <p:spPr>
          <a:xfrm>
            <a:off x="8772403" y="3305334"/>
            <a:ext cx="208590" cy="406202"/>
          </a:xfrm>
          <a:prstGeom prst="chevr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86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C5437942-C5B5-46DB-B031-DF95550F4B8A}"/>
              </a:ext>
            </a:extLst>
          </p:cNvPr>
          <p:cNvCxnSpPr>
            <a:cxnSpLocks/>
          </p:cNvCxnSpPr>
          <p:nvPr/>
        </p:nvCxnSpPr>
        <p:spPr>
          <a:xfrm>
            <a:off x="6096000" y="2576465"/>
            <a:ext cx="1" cy="1091944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8D9EC048-189D-4DD2-A43A-395EF891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456" y="167901"/>
            <a:ext cx="3939988" cy="827181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Insert Title Here</a:t>
            </a:r>
            <a:endParaRPr lang="ko-KR" altLang="en-US" dirty="0">
              <a:latin typeface="Futura BdCn BT" panose="020B0706020204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A5A717A-32AD-47EA-A4A9-0B2656000675}"/>
              </a:ext>
            </a:extLst>
          </p:cNvPr>
          <p:cNvSpPr/>
          <p:nvPr/>
        </p:nvSpPr>
        <p:spPr>
          <a:xfrm>
            <a:off x="210671" y="0"/>
            <a:ext cx="945776" cy="995082"/>
          </a:xfrm>
          <a:prstGeom prst="rect">
            <a:avLst/>
          </a:prstGeom>
          <a:solidFill>
            <a:srgbClr val="EF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0B7B492-5B22-4CB1-A63B-079F61312F75}"/>
              </a:ext>
            </a:extLst>
          </p:cNvPr>
          <p:cNvSpPr txBox="1">
            <a:spLocks/>
          </p:cNvSpPr>
          <p:nvPr/>
        </p:nvSpPr>
        <p:spPr>
          <a:xfrm>
            <a:off x="303680" y="167901"/>
            <a:ext cx="759758" cy="82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06</a:t>
            </a:r>
            <a:endParaRPr lang="ko-KR" altLang="en-US" dirty="0">
              <a:solidFill>
                <a:schemeClr val="bg1"/>
              </a:solidFill>
              <a:latin typeface="Futura BdCn BT" panose="020B0706020204020204" pitchFamily="34" charset="0"/>
            </a:endParaRPr>
          </a:p>
        </p:txBody>
      </p:sp>
      <p:sp>
        <p:nvSpPr>
          <p:cNvPr id="7" name="막힌 원호 6">
            <a:extLst>
              <a:ext uri="{FF2B5EF4-FFF2-40B4-BE49-F238E27FC236}">
                <a16:creationId xmlns:a16="http://schemas.microsoft.com/office/drawing/2014/main" id="{EC682A44-55B9-40CE-83F7-FA91C0B3EA85}"/>
              </a:ext>
            </a:extLst>
          </p:cNvPr>
          <p:cNvSpPr/>
          <p:nvPr/>
        </p:nvSpPr>
        <p:spPr>
          <a:xfrm>
            <a:off x="2702483" y="3593097"/>
            <a:ext cx="6787035" cy="6787038"/>
          </a:xfrm>
          <a:prstGeom prst="blockArc">
            <a:avLst>
              <a:gd name="adj1" fmla="val 10800000"/>
              <a:gd name="adj2" fmla="val 45290"/>
              <a:gd name="adj3" fmla="val 16418"/>
            </a:avLst>
          </a:prstGeom>
          <a:solidFill>
            <a:srgbClr val="EFDCD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13AAD309-37D2-4D34-AC0D-91C05741600B}"/>
              </a:ext>
            </a:extLst>
          </p:cNvPr>
          <p:cNvCxnSpPr>
            <a:cxnSpLocks/>
            <a:stCxn id="2057" idx="2"/>
          </p:cNvCxnSpPr>
          <p:nvPr/>
        </p:nvCxnSpPr>
        <p:spPr>
          <a:xfrm>
            <a:off x="2201854" y="4213412"/>
            <a:ext cx="1258522" cy="659146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직선 연결선 2050">
            <a:extLst>
              <a:ext uri="{FF2B5EF4-FFF2-40B4-BE49-F238E27FC236}">
                <a16:creationId xmlns:a16="http://schemas.microsoft.com/office/drawing/2014/main" id="{61FE588E-33D5-4EEF-A433-882CD2A8650E}"/>
              </a:ext>
            </a:extLst>
          </p:cNvPr>
          <p:cNvCxnSpPr>
            <a:cxnSpLocks/>
            <a:stCxn id="2061" idx="2"/>
          </p:cNvCxnSpPr>
          <p:nvPr/>
        </p:nvCxnSpPr>
        <p:spPr>
          <a:xfrm flipH="1">
            <a:off x="8668871" y="4195602"/>
            <a:ext cx="1321275" cy="60948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사각형: 둥근 모서리 2056">
            <a:extLst>
              <a:ext uri="{FF2B5EF4-FFF2-40B4-BE49-F238E27FC236}">
                <a16:creationId xmlns:a16="http://schemas.microsoft.com/office/drawing/2014/main" id="{075D9991-9B17-4AF6-9A6A-CBBE2565D41E}"/>
              </a:ext>
            </a:extLst>
          </p:cNvPr>
          <p:cNvSpPr/>
          <p:nvPr/>
        </p:nvSpPr>
        <p:spPr>
          <a:xfrm>
            <a:off x="699291" y="3121468"/>
            <a:ext cx="3005126" cy="1091944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58" name="제목 1">
            <a:extLst>
              <a:ext uri="{FF2B5EF4-FFF2-40B4-BE49-F238E27FC236}">
                <a16:creationId xmlns:a16="http://schemas.microsoft.com/office/drawing/2014/main" id="{20C5935A-9879-4AB0-A3FE-E5532066087F}"/>
              </a:ext>
            </a:extLst>
          </p:cNvPr>
          <p:cNvSpPr txBox="1">
            <a:spLocks/>
          </p:cNvSpPr>
          <p:nvPr/>
        </p:nvSpPr>
        <p:spPr>
          <a:xfrm>
            <a:off x="1317331" y="3429213"/>
            <a:ext cx="1769046" cy="4764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</a:t>
            </a:r>
          </a:p>
        </p:txBody>
      </p:sp>
      <p:sp>
        <p:nvSpPr>
          <p:cNvPr id="2059" name="사각형: 둥근 모서리 2058">
            <a:extLst>
              <a:ext uri="{FF2B5EF4-FFF2-40B4-BE49-F238E27FC236}">
                <a16:creationId xmlns:a16="http://schemas.microsoft.com/office/drawing/2014/main" id="{AA698031-A7FB-4FD3-9E5F-E48EC616134B}"/>
              </a:ext>
            </a:extLst>
          </p:cNvPr>
          <p:cNvSpPr/>
          <p:nvPr/>
        </p:nvSpPr>
        <p:spPr>
          <a:xfrm>
            <a:off x="4593437" y="1484521"/>
            <a:ext cx="3005126" cy="1091944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60" name="제목 1">
            <a:extLst>
              <a:ext uri="{FF2B5EF4-FFF2-40B4-BE49-F238E27FC236}">
                <a16:creationId xmlns:a16="http://schemas.microsoft.com/office/drawing/2014/main" id="{4527CCF9-AC27-4D90-BD1B-FFCB73AC0BDA}"/>
              </a:ext>
            </a:extLst>
          </p:cNvPr>
          <p:cNvSpPr txBox="1">
            <a:spLocks/>
          </p:cNvSpPr>
          <p:nvPr/>
        </p:nvSpPr>
        <p:spPr>
          <a:xfrm>
            <a:off x="5211477" y="1792266"/>
            <a:ext cx="1769046" cy="4764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</a:t>
            </a:r>
          </a:p>
        </p:txBody>
      </p:sp>
      <p:sp>
        <p:nvSpPr>
          <p:cNvPr id="2061" name="사각형: 둥근 모서리 2060">
            <a:extLst>
              <a:ext uri="{FF2B5EF4-FFF2-40B4-BE49-F238E27FC236}">
                <a16:creationId xmlns:a16="http://schemas.microsoft.com/office/drawing/2014/main" id="{CDB1F442-F4A1-466B-A387-B3BFB91B316B}"/>
              </a:ext>
            </a:extLst>
          </p:cNvPr>
          <p:cNvSpPr/>
          <p:nvPr/>
        </p:nvSpPr>
        <p:spPr>
          <a:xfrm>
            <a:off x="8487583" y="3103658"/>
            <a:ext cx="3005126" cy="1091944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62" name="제목 1">
            <a:extLst>
              <a:ext uri="{FF2B5EF4-FFF2-40B4-BE49-F238E27FC236}">
                <a16:creationId xmlns:a16="http://schemas.microsoft.com/office/drawing/2014/main" id="{0F2ED97E-3D4E-4CCA-B4B1-88DC4087ED20}"/>
              </a:ext>
            </a:extLst>
          </p:cNvPr>
          <p:cNvSpPr txBox="1">
            <a:spLocks/>
          </p:cNvSpPr>
          <p:nvPr/>
        </p:nvSpPr>
        <p:spPr>
          <a:xfrm>
            <a:off x="9105623" y="3411403"/>
            <a:ext cx="1769046" cy="4764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</a:t>
            </a:r>
          </a:p>
        </p:txBody>
      </p:sp>
      <p:sp>
        <p:nvSpPr>
          <p:cNvPr id="64" name="제목 1">
            <a:extLst>
              <a:ext uri="{FF2B5EF4-FFF2-40B4-BE49-F238E27FC236}">
                <a16:creationId xmlns:a16="http://schemas.microsoft.com/office/drawing/2014/main" id="{CC0136AE-4F96-4659-86A1-AEBAF9089308}"/>
              </a:ext>
            </a:extLst>
          </p:cNvPr>
          <p:cNvSpPr txBox="1">
            <a:spLocks/>
          </p:cNvSpPr>
          <p:nvPr/>
        </p:nvSpPr>
        <p:spPr>
          <a:xfrm>
            <a:off x="5003800" y="5490123"/>
            <a:ext cx="2184399" cy="8658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</a:t>
            </a:r>
          </a:p>
        </p:txBody>
      </p:sp>
    </p:spTree>
    <p:extLst>
      <p:ext uri="{BB962C8B-B14F-4D97-AF65-F5344CB8AC3E}">
        <p14:creationId xmlns:p14="http://schemas.microsoft.com/office/powerpoint/2010/main" val="1336102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17B730A8-3C89-4B62-A811-EEFB98E863B6}"/>
              </a:ext>
            </a:extLst>
          </p:cNvPr>
          <p:cNvSpPr txBox="1">
            <a:spLocks/>
          </p:cNvSpPr>
          <p:nvPr/>
        </p:nvSpPr>
        <p:spPr>
          <a:xfrm>
            <a:off x="2470749" y="2953908"/>
            <a:ext cx="4480635" cy="941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</a:rPr>
              <a:t>Q &amp; A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2B8F40E-2A88-4207-804D-FE7CBA9918DD}"/>
              </a:ext>
            </a:extLst>
          </p:cNvPr>
          <p:cNvGrpSpPr/>
          <p:nvPr/>
        </p:nvGrpSpPr>
        <p:grpSpPr>
          <a:xfrm>
            <a:off x="1188799" y="2885481"/>
            <a:ext cx="5588519" cy="1087037"/>
            <a:chOff x="1188799" y="2885481"/>
            <a:chExt cx="5588519" cy="1087037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E1C2102-1A0D-477B-B5CF-E1B76A0AA928}"/>
                </a:ext>
              </a:extLst>
            </p:cNvPr>
            <p:cNvSpPr/>
            <p:nvPr/>
          </p:nvSpPr>
          <p:spPr>
            <a:xfrm>
              <a:off x="1188799" y="2885481"/>
              <a:ext cx="1129550" cy="1087037"/>
            </a:xfrm>
            <a:prstGeom prst="rect">
              <a:avLst/>
            </a:prstGeom>
            <a:solidFill>
              <a:srgbClr val="FDFB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utura BdCn BT" panose="020B0706020204020204" pitchFamily="34" charset="0"/>
                </a:rPr>
                <a:t>7</a:t>
              </a:r>
              <a:endParaRPr lang="ko-KR" alt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BdCn BT" panose="020B0706020204020204" pitchFamily="34" charset="0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3523D2A8-FF60-467F-9128-7009764E1AC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49" y="3963553"/>
              <a:ext cx="4458969" cy="0"/>
            </a:xfrm>
            <a:prstGeom prst="line">
              <a:avLst/>
            </a:prstGeom>
            <a:ln w="19050">
              <a:solidFill>
                <a:srgbClr val="FDFBF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9059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EC048-189D-4DD2-A43A-395EF891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192" y="3015409"/>
            <a:ext cx="2571189" cy="827181"/>
          </a:xfrm>
        </p:spPr>
        <p:txBody>
          <a:bodyPr>
            <a:noAutofit/>
          </a:bodyPr>
          <a:lstStyle/>
          <a:p>
            <a:pPr algn="ctr"/>
            <a:r>
              <a:rPr lang="en-US" altLang="ko-KR" sz="5000" dirty="0">
                <a:latin typeface="Futura BdCn BT" panose="020B0706020204020204" pitchFamily="34" charset="0"/>
              </a:rPr>
              <a:t>Q &amp; A</a:t>
            </a:r>
            <a:endParaRPr lang="ko-KR" altLang="en-US" sz="5000" dirty="0">
              <a:latin typeface="Futura BdCn BT" panose="020B0706020204020204" pitchFamily="34" charset="0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0BFD74A-C624-467D-9D07-864C40A593D5}"/>
              </a:ext>
            </a:extLst>
          </p:cNvPr>
          <p:cNvGrpSpPr/>
          <p:nvPr/>
        </p:nvGrpSpPr>
        <p:grpSpPr>
          <a:xfrm>
            <a:off x="1618011" y="1"/>
            <a:ext cx="1129550" cy="6857999"/>
            <a:chOff x="1618011" y="1"/>
            <a:chExt cx="1129550" cy="6857999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BA599E6-356A-4FCB-A2BA-DBC4A50E230E}"/>
                </a:ext>
              </a:extLst>
            </p:cNvPr>
            <p:cNvSpPr/>
            <p:nvPr/>
          </p:nvSpPr>
          <p:spPr>
            <a:xfrm>
              <a:off x="1618011" y="1"/>
              <a:ext cx="1129550" cy="2913528"/>
            </a:xfrm>
            <a:prstGeom prst="rect">
              <a:avLst/>
            </a:prstGeom>
            <a:solidFill>
              <a:srgbClr val="EFDCD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46FD9E39-86DC-4EC0-A71E-F629DB523165}"/>
                </a:ext>
              </a:extLst>
            </p:cNvPr>
            <p:cNvSpPr/>
            <p:nvPr/>
          </p:nvSpPr>
          <p:spPr>
            <a:xfrm>
              <a:off x="1618011" y="3944472"/>
              <a:ext cx="1129550" cy="2913528"/>
            </a:xfrm>
            <a:prstGeom prst="rect">
              <a:avLst/>
            </a:prstGeom>
            <a:solidFill>
              <a:srgbClr val="EFDCD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제목 1">
            <a:extLst>
              <a:ext uri="{FF2B5EF4-FFF2-40B4-BE49-F238E27FC236}">
                <a16:creationId xmlns:a16="http://schemas.microsoft.com/office/drawing/2014/main" id="{8153FF66-144A-456C-9C02-BE1303CD9643}"/>
              </a:ext>
            </a:extLst>
          </p:cNvPr>
          <p:cNvSpPr txBox="1">
            <a:spLocks/>
          </p:cNvSpPr>
          <p:nvPr/>
        </p:nvSpPr>
        <p:spPr>
          <a:xfrm>
            <a:off x="5210266" y="1030705"/>
            <a:ext cx="4346108" cy="7071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Q. Insert Title Here.</a:t>
            </a:r>
          </a:p>
          <a:p>
            <a:pPr algn="l"/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-윤고딕310" panose="02030504000101010101" pitchFamily="18" charset="-127"/>
              <a:ea typeface="-윤고딕310" panose="02030504000101010101" pitchFamily="18" charset="-127"/>
            </a:endParaRPr>
          </a:p>
          <a:p>
            <a:pPr algn="l"/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A : Insert Title Here. Insert Title Here. Insert Title Here.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8A1313EE-FD78-4685-824E-86974497C7D9}"/>
              </a:ext>
            </a:extLst>
          </p:cNvPr>
          <p:cNvGrpSpPr/>
          <p:nvPr/>
        </p:nvGrpSpPr>
        <p:grpSpPr>
          <a:xfrm>
            <a:off x="4749495" y="1030705"/>
            <a:ext cx="274323" cy="402351"/>
            <a:chOff x="5547354" y="1156211"/>
            <a:chExt cx="274323" cy="402351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D1749A6C-D017-4603-849C-DF0452345CAA}"/>
                </a:ext>
              </a:extLst>
            </p:cNvPr>
            <p:cNvSpPr/>
            <p:nvPr/>
          </p:nvSpPr>
          <p:spPr>
            <a:xfrm>
              <a:off x="5556315" y="1156211"/>
              <a:ext cx="218737" cy="263467"/>
            </a:xfrm>
            <a:prstGeom prst="rect">
              <a:avLst/>
            </a:prstGeom>
            <a:solidFill>
              <a:srgbClr val="EFDCD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제목 1">
              <a:extLst>
                <a:ext uri="{FF2B5EF4-FFF2-40B4-BE49-F238E27FC236}">
                  <a16:creationId xmlns:a16="http://schemas.microsoft.com/office/drawing/2014/main" id="{EAECCB67-E5C4-4308-B04A-4ED3AB1D073B}"/>
                </a:ext>
              </a:extLst>
            </p:cNvPr>
            <p:cNvSpPr txBox="1">
              <a:spLocks/>
            </p:cNvSpPr>
            <p:nvPr/>
          </p:nvSpPr>
          <p:spPr>
            <a:xfrm>
              <a:off x="5547354" y="1156211"/>
              <a:ext cx="274323" cy="40235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Futura BdCn BT" panose="020B0706020204020204" pitchFamily="34" charset="0"/>
                  <a:ea typeface="-윤고딕310" panose="02030504000101010101" pitchFamily="18" charset="-127"/>
                </a:rPr>
                <a:t>1</a:t>
              </a: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9BC877DC-7865-40BD-A627-8A9FB878A9F8}"/>
              </a:ext>
            </a:extLst>
          </p:cNvPr>
          <p:cNvGrpSpPr/>
          <p:nvPr/>
        </p:nvGrpSpPr>
        <p:grpSpPr>
          <a:xfrm>
            <a:off x="4749495" y="1889112"/>
            <a:ext cx="274323" cy="409698"/>
            <a:chOff x="5547354" y="1918048"/>
            <a:chExt cx="274323" cy="409698"/>
          </a:xfrm>
        </p:grpSpPr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B184CC51-249D-4446-994D-AD3599DDC02A}"/>
                </a:ext>
              </a:extLst>
            </p:cNvPr>
            <p:cNvSpPr/>
            <p:nvPr/>
          </p:nvSpPr>
          <p:spPr>
            <a:xfrm>
              <a:off x="5556315" y="1918048"/>
              <a:ext cx="218737" cy="263467"/>
            </a:xfrm>
            <a:prstGeom prst="rect">
              <a:avLst/>
            </a:prstGeom>
            <a:solidFill>
              <a:srgbClr val="EFDCD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제목 1">
              <a:extLst>
                <a:ext uri="{FF2B5EF4-FFF2-40B4-BE49-F238E27FC236}">
                  <a16:creationId xmlns:a16="http://schemas.microsoft.com/office/drawing/2014/main" id="{135477CE-7E8B-458F-B80D-9C95D1D420A8}"/>
                </a:ext>
              </a:extLst>
            </p:cNvPr>
            <p:cNvSpPr txBox="1">
              <a:spLocks/>
            </p:cNvSpPr>
            <p:nvPr/>
          </p:nvSpPr>
          <p:spPr>
            <a:xfrm>
              <a:off x="5547354" y="1925395"/>
              <a:ext cx="274323" cy="40235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Futura BdCn BT" panose="020B0706020204020204" pitchFamily="34" charset="0"/>
                  <a:ea typeface="-윤고딕310" panose="02030504000101010101" pitchFamily="18" charset="-127"/>
                </a:rPr>
                <a:t>2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0FAB146C-EF9C-4399-A96A-03388A78C229}"/>
              </a:ext>
            </a:extLst>
          </p:cNvPr>
          <p:cNvGrpSpPr/>
          <p:nvPr/>
        </p:nvGrpSpPr>
        <p:grpSpPr>
          <a:xfrm>
            <a:off x="4749495" y="2754866"/>
            <a:ext cx="274323" cy="417045"/>
            <a:chOff x="5547354" y="2679885"/>
            <a:chExt cx="274323" cy="417045"/>
          </a:xfrm>
        </p:grpSpPr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4B2D03BC-069E-409D-8BF7-7A7C39EEE865}"/>
                </a:ext>
              </a:extLst>
            </p:cNvPr>
            <p:cNvSpPr/>
            <p:nvPr/>
          </p:nvSpPr>
          <p:spPr>
            <a:xfrm>
              <a:off x="5556315" y="2679885"/>
              <a:ext cx="218737" cy="263467"/>
            </a:xfrm>
            <a:prstGeom prst="rect">
              <a:avLst/>
            </a:prstGeom>
            <a:solidFill>
              <a:srgbClr val="EFDCD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제목 1">
              <a:extLst>
                <a:ext uri="{FF2B5EF4-FFF2-40B4-BE49-F238E27FC236}">
                  <a16:creationId xmlns:a16="http://schemas.microsoft.com/office/drawing/2014/main" id="{87836504-69A1-4DC4-A80F-B7788CCB5582}"/>
                </a:ext>
              </a:extLst>
            </p:cNvPr>
            <p:cNvSpPr txBox="1">
              <a:spLocks/>
            </p:cNvSpPr>
            <p:nvPr/>
          </p:nvSpPr>
          <p:spPr>
            <a:xfrm>
              <a:off x="5547354" y="2694579"/>
              <a:ext cx="274323" cy="40235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Futura BdCn BT" panose="020B0706020204020204" pitchFamily="34" charset="0"/>
                  <a:ea typeface="-윤고딕310" panose="02030504000101010101" pitchFamily="18" charset="-127"/>
                </a:rPr>
                <a:t>3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FB2F584-70B0-4405-A176-B03E97AB132A}"/>
              </a:ext>
            </a:extLst>
          </p:cNvPr>
          <p:cNvGrpSpPr/>
          <p:nvPr/>
        </p:nvGrpSpPr>
        <p:grpSpPr>
          <a:xfrm>
            <a:off x="4749495" y="3627967"/>
            <a:ext cx="274323" cy="424392"/>
            <a:chOff x="5547354" y="3441722"/>
            <a:chExt cx="274323" cy="424392"/>
          </a:xfrm>
        </p:grpSpPr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8FE84E07-A171-44BE-ABF2-0AB40A807A00}"/>
                </a:ext>
              </a:extLst>
            </p:cNvPr>
            <p:cNvSpPr/>
            <p:nvPr/>
          </p:nvSpPr>
          <p:spPr>
            <a:xfrm>
              <a:off x="5556315" y="3441722"/>
              <a:ext cx="218737" cy="263467"/>
            </a:xfrm>
            <a:prstGeom prst="rect">
              <a:avLst/>
            </a:prstGeom>
            <a:solidFill>
              <a:srgbClr val="EFDCD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제목 1">
              <a:extLst>
                <a:ext uri="{FF2B5EF4-FFF2-40B4-BE49-F238E27FC236}">
                  <a16:creationId xmlns:a16="http://schemas.microsoft.com/office/drawing/2014/main" id="{FE33AD68-445F-491D-922D-74F79435A57C}"/>
                </a:ext>
              </a:extLst>
            </p:cNvPr>
            <p:cNvSpPr txBox="1">
              <a:spLocks/>
            </p:cNvSpPr>
            <p:nvPr/>
          </p:nvSpPr>
          <p:spPr>
            <a:xfrm>
              <a:off x="5547354" y="3463763"/>
              <a:ext cx="274323" cy="40235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Futura BdCn BT" panose="020B0706020204020204" pitchFamily="34" charset="0"/>
                  <a:ea typeface="-윤고딕310" panose="02030504000101010101" pitchFamily="18" charset="-127"/>
                </a:rPr>
                <a:t>4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DF99CA5-D107-4671-9A51-7D2971A37A94}"/>
              </a:ext>
            </a:extLst>
          </p:cNvPr>
          <p:cNvGrpSpPr/>
          <p:nvPr/>
        </p:nvGrpSpPr>
        <p:grpSpPr>
          <a:xfrm>
            <a:off x="4749494" y="4508415"/>
            <a:ext cx="274323" cy="431739"/>
            <a:chOff x="5547353" y="4203559"/>
            <a:chExt cx="274323" cy="431739"/>
          </a:xfrm>
        </p:grpSpPr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E15C64F8-9A94-4458-ACB6-5DECF20DF1A4}"/>
                </a:ext>
              </a:extLst>
            </p:cNvPr>
            <p:cNvSpPr/>
            <p:nvPr/>
          </p:nvSpPr>
          <p:spPr>
            <a:xfrm>
              <a:off x="5556315" y="4203559"/>
              <a:ext cx="218737" cy="263467"/>
            </a:xfrm>
            <a:prstGeom prst="rect">
              <a:avLst/>
            </a:prstGeom>
            <a:solidFill>
              <a:srgbClr val="EFDCD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제목 1">
              <a:extLst>
                <a:ext uri="{FF2B5EF4-FFF2-40B4-BE49-F238E27FC236}">
                  <a16:creationId xmlns:a16="http://schemas.microsoft.com/office/drawing/2014/main" id="{0A285D1E-49BC-4E56-ADD1-F9087D3E89C4}"/>
                </a:ext>
              </a:extLst>
            </p:cNvPr>
            <p:cNvSpPr txBox="1">
              <a:spLocks/>
            </p:cNvSpPr>
            <p:nvPr/>
          </p:nvSpPr>
          <p:spPr>
            <a:xfrm>
              <a:off x="5547353" y="4232947"/>
              <a:ext cx="274323" cy="40235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Futura BdCn BT" panose="020B0706020204020204" pitchFamily="34" charset="0"/>
                  <a:ea typeface="-윤고딕310" panose="02030504000101010101" pitchFamily="18" charset="-127"/>
                </a:rPr>
                <a:t>5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E79992BE-6244-49EF-AC0A-FCF630488899}"/>
              </a:ext>
            </a:extLst>
          </p:cNvPr>
          <p:cNvGrpSpPr/>
          <p:nvPr/>
        </p:nvGrpSpPr>
        <p:grpSpPr>
          <a:xfrm>
            <a:off x="4749494" y="5396211"/>
            <a:ext cx="274323" cy="439084"/>
            <a:chOff x="5547353" y="4965398"/>
            <a:chExt cx="274323" cy="439084"/>
          </a:xfrm>
        </p:grpSpPr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4F1DAEA0-ADBB-4DB1-9F8F-6DBC0E4BB94A}"/>
                </a:ext>
              </a:extLst>
            </p:cNvPr>
            <p:cNvSpPr/>
            <p:nvPr/>
          </p:nvSpPr>
          <p:spPr>
            <a:xfrm>
              <a:off x="5556315" y="4965398"/>
              <a:ext cx="218737" cy="263467"/>
            </a:xfrm>
            <a:prstGeom prst="rect">
              <a:avLst/>
            </a:prstGeom>
            <a:solidFill>
              <a:srgbClr val="EFDCD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제목 1">
              <a:extLst>
                <a:ext uri="{FF2B5EF4-FFF2-40B4-BE49-F238E27FC236}">
                  <a16:creationId xmlns:a16="http://schemas.microsoft.com/office/drawing/2014/main" id="{07BB09D8-C058-48AB-97B4-CDC8526489E4}"/>
                </a:ext>
              </a:extLst>
            </p:cNvPr>
            <p:cNvSpPr txBox="1">
              <a:spLocks/>
            </p:cNvSpPr>
            <p:nvPr/>
          </p:nvSpPr>
          <p:spPr>
            <a:xfrm>
              <a:off x="5547353" y="5002131"/>
              <a:ext cx="274323" cy="40235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2000" dirty="0">
                  <a:solidFill>
                    <a:schemeClr val="bg2">
                      <a:lumMod val="25000"/>
                    </a:schemeClr>
                  </a:solidFill>
                  <a:latin typeface="Futura BdCn BT" panose="020B0706020204020204" pitchFamily="34" charset="0"/>
                  <a:ea typeface="-윤고딕310" panose="02030504000101010101" pitchFamily="18" charset="-127"/>
                </a:rPr>
                <a:t>6</a:t>
              </a:r>
            </a:p>
          </p:txBody>
        </p:sp>
      </p:grpSp>
      <p:sp>
        <p:nvSpPr>
          <p:cNvPr id="87" name="제목 1">
            <a:extLst>
              <a:ext uri="{FF2B5EF4-FFF2-40B4-BE49-F238E27FC236}">
                <a16:creationId xmlns:a16="http://schemas.microsoft.com/office/drawing/2014/main" id="{88F3F0ED-2BEF-4254-9127-CC455CC0E771}"/>
              </a:ext>
            </a:extLst>
          </p:cNvPr>
          <p:cNvSpPr txBox="1">
            <a:spLocks/>
          </p:cNvSpPr>
          <p:nvPr/>
        </p:nvSpPr>
        <p:spPr>
          <a:xfrm>
            <a:off x="5210266" y="1902624"/>
            <a:ext cx="4346110" cy="7071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Q. Insert Title Here.</a:t>
            </a:r>
          </a:p>
          <a:p>
            <a:pPr algn="l"/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-윤고딕310" panose="02030504000101010101" pitchFamily="18" charset="-127"/>
              <a:ea typeface="-윤고딕310" panose="02030504000101010101" pitchFamily="18" charset="-127"/>
            </a:endParaRPr>
          </a:p>
          <a:p>
            <a:pPr algn="l"/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A : Insert Title Here. Insert Title Here. Insert Title Here.</a:t>
            </a:r>
          </a:p>
        </p:txBody>
      </p:sp>
      <p:sp>
        <p:nvSpPr>
          <p:cNvPr id="88" name="제목 1">
            <a:extLst>
              <a:ext uri="{FF2B5EF4-FFF2-40B4-BE49-F238E27FC236}">
                <a16:creationId xmlns:a16="http://schemas.microsoft.com/office/drawing/2014/main" id="{82FCAFE0-D0FE-4680-B19D-D91F178AE729}"/>
              </a:ext>
            </a:extLst>
          </p:cNvPr>
          <p:cNvSpPr txBox="1">
            <a:spLocks/>
          </p:cNvSpPr>
          <p:nvPr/>
        </p:nvSpPr>
        <p:spPr>
          <a:xfrm>
            <a:off x="5210266" y="2774543"/>
            <a:ext cx="4346108" cy="7071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Q. Insert Title Here.</a:t>
            </a:r>
          </a:p>
          <a:p>
            <a:pPr algn="l"/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-윤고딕310" panose="02030504000101010101" pitchFamily="18" charset="-127"/>
              <a:ea typeface="-윤고딕310" panose="02030504000101010101" pitchFamily="18" charset="-127"/>
            </a:endParaRPr>
          </a:p>
          <a:p>
            <a:pPr algn="l"/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A : Insert Title Here. Insert Title Here. Insert Title Here.</a:t>
            </a:r>
          </a:p>
        </p:txBody>
      </p:sp>
      <p:sp>
        <p:nvSpPr>
          <p:cNvPr id="89" name="제목 1">
            <a:extLst>
              <a:ext uri="{FF2B5EF4-FFF2-40B4-BE49-F238E27FC236}">
                <a16:creationId xmlns:a16="http://schemas.microsoft.com/office/drawing/2014/main" id="{B2C8F230-2155-4B2F-9C4B-023EF5096EEB}"/>
              </a:ext>
            </a:extLst>
          </p:cNvPr>
          <p:cNvSpPr txBox="1">
            <a:spLocks/>
          </p:cNvSpPr>
          <p:nvPr/>
        </p:nvSpPr>
        <p:spPr>
          <a:xfrm>
            <a:off x="5210266" y="3646462"/>
            <a:ext cx="4346108" cy="7071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Q. Insert Title Here.</a:t>
            </a:r>
          </a:p>
          <a:p>
            <a:pPr algn="l"/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-윤고딕310" panose="02030504000101010101" pitchFamily="18" charset="-127"/>
              <a:ea typeface="-윤고딕310" panose="02030504000101010101" pitchFamily="18" charset="-127"/>
            </a:endParaRPr>
          </a:p>
          <a:p>
            <a:pPr algn="l"/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A : Insert Title Here. Insert Title Here. Insert Title Here.</a:t>
            </a:r>
          </a:p>
        </p:txBody>
      </p:sp>
      <p:sp>
        <p:nvSpPr>
          <p:cNvPr id="90" name="제목 1">
            <a:extLst>
              <a:ext uri="{FF2B5EF4-FFF2-40B4-BE49-F238E27FC236}">
                <a16:creationId xmlns:a16="http://schemas.microsoft.com/office/drawing/2014/main" id="{35A6CC4E-A669-40AE-B19B-5CA8BB37E007}"/>
              </a:ext>
            </a:extLst>
          </p:cNvPr>
          <p:cNvSpPr txBox="1">
            <a:spLocks/>
          </p:cNvSpPr>
          <p:nvPr/>
        </p:nvSpPr>
        <p:spPr>
          <a:xfrm>
            <a:off x="5210266" y="4518381"/>
            <a:ext cx="4346110" cy="7071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Q. Insert Title Here.</a:t>
            </a:r>
          </a:p>
          <a:p>
            <a:pPr algn="l"/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-윤고딕310" panose="02030504000101010101" pitchFamily="18" charset="-127"/>
              <a:ea typeface="-윤고딕310" panose="02030504000101010101" pitchFamily="18" charset="-127"/>
            </a:endParaRPr>
          </a:p>
          <a:p>
            <a:pPr algn="l"/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A : Insert Title Here. Insert Title Here. Insert Title Here.</a:t>
            </a:r>
          </a:p>
        </p:txBody>
      </p:sp>
      <p:sp>
        <p:nvSpPr>
          <p:cNvPr id="91" name="제목 1">
            <a:extLst>
              <a:ext uri="{FF2B5EF4-FFF2-40B4-BE49-F238E27FC236}">
                <a16:creationId xmlns:a16="http://schemas.microsoft.com/office/drawing/2014/main" id="{3F147EE3-8230-4C05-B23A-EB5DB2075FCA}"/>
              </a:ext>
            </a:extLst>
          </p:cNvPr>
          <p:cNvSpPr txBox="1">
            <a:spLocks/>
          </p:cNvSpPr>
          <p:nvPr/>
        </p:nvSpPr>
        <p:spPr>
          <a:xfrm>
            <a:off x="5210265" y="5390298"/>
            <a:ext cx="4346109" cy="7071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Q. Insert Title Here.</a:t>
            </a:r>
          </a:p>
          <a:p>
            <a:pPr algn="l"/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-윤고딕310" panose="02030504000101010101" pitchFamily="18" charset="-127"/>
              <a:ea typeface="-윤고딕310" panose="02030504000101010101" pitchFamily="18" charset="-127"/>
            </a:endParaRPr>
          </a:p>
          <a:p>
            <a:pPr algn="l"/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A : Insert Title Here. Insert Title Here. Insert Title Here.</a:t>
            </a:r>
          </a:p>
        </p:txBody>
      </p:sp>
    </p:spTree>
    <p:extLst>
      <p:ext uri="{BB962C8B-B14F-4D97-AF65-F5344CB8AC3E}">
        <p14:creationId xmlns:p14="http://schemas.microsoft.com/office/powerpoint/2010/main" val="266773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17B730A8-3C89-4B62-A811-EEFB98E863B6}"/>
              </a:ext>
            </a:extLst>
          </p:cNvPr>
          <p:cNvSpPr txBox="1">
            <a:spLocks/>
          </p:cNvSpPr>
          <p:nvPr/>
        </p:nvSpPr>
        <p:spPr>
          <a:xfrm>
            <a:off x="4454825" y="2539472"/>
            <a:ext cx="3282350" cy="15043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8800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</a:rPr>
              <a:t>Q &amp; A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FA6B6C6-D1E1-48B5-9DD1-96CE64C96939}"/>
              </a:ext>
            </a:extLst>
          </p:cNvPr>
          <p:cNvGrpSpPr/>
          <p:nvPr/>
        </p:nvGrpSpPr>
        <p:grpSpPr>
          <a:xfrm rot="2387913">
            <a:off x="8436159" y="1982528"/>
            <a:ext cx="6330581" cy="6591869"/>
            <a:chOff x="9131174" y="925398"/>
            <a:chExt cx="5697446" cy="5932602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8319C74A-EA9D-4BA9-9CA4-8D09B3C82D26}"/>
                </a:ext>
              </a:extLst>
            </p:cNvPr>
            <p:cNvSpPr/>
            <p:nvPr/>
          </p:nvSpPr>
          <p:spPr>
            <a:xfrm>
              <a:off x="9131174" y="4556947"/>
              <a:ext cx="2021643" cy="2021643"/>
            </a:xfrm>
            <a:prstGeom prst="ellipse">
              <a:avLst/>
            </a:prstGeom>
            <a:solidFill>
              <a:schemeClr val="bg1">
                <a:lumMod val="6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막힌 원호 13">
              <a:extLst>
                <a:ext uri="{FF2B5EF4-FFF2-40B4-BE49-F238E27FC236}">
                  <a16:creationId xmlns:a16="http://schemas.microsoft.com/office/drawing/2014/main" id="{44347A68-2422-4F40-93C6-7FFC2F5A4B65}"/>
                </a:ext>
              </a:extLst>
            </p:cNvPr>
            <p:cNvSpPr/>
            <p:nvPr/>
          </p:nvSpPr>
          <p:spPr>
            <a:xfrm rot="16200000">
              <a:off x="9555380" y="1584760"/>
              <a:ext cx="5273239" cy="5273241"/>
            </a:xfrm>
            <a:prstGeom prst="blockArc">
              <a:avLst>
                <a:gd name="adj1" fmla="val 11582436"/>
                <a:gd name="adj2" fmla="val 20457024"/>
                <a:gd name="adj3" fmla="val 15893"/>
              </a:avLst>
            </a:prstGeom>
            <a:solidFill>
              <a:srgbClr val="FBFBF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막힌 원호 14">
              <a:extLst>
                <a:ext uri="{FF2B5EF4-FFF2-40B4-BE49-F238E27FC236}">
                  <a16:creationId xmlns:a16="http://schemas.microsoft.com/office/drawing/2014/main" id="{8ACE3EEB-44CA-4B7F-AB11-E2D859BA1503}"/>
                </a:ext>
              </a:extLst>
            </p:cNvPr>
            <p:cNvSpPr/>
            <p:nvPr/>
          </p:nvSpPr>
          <p:spPr>
            <a:xfrm rot="16200000">
              <a:off x="10848665" y="887705"/>
              <a:ext cx="2686670" cy="2762055"/>
            </a:xfrm>
            <a:prstGeom prst="blockArc">
              <a:avLst>
                <a:gd name="adj1" fmla="val 9653357"/>
                <a:gd name="adj2" fmla="val 17982685"/>
                <a:gd name="adj3" fmla="val 9444"/>
              </a:avLst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4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715B5EBA-1464-47B1-94E4-DB5762660EA6}"/>
              </a:ext>
            </a:extLst>
          </p:cNvPr>
          <p:cNvSpPr/>
          <p:nvPr/>
        </p:nvSpPr>
        <p:spPr>
          <a:xfrm>
            <a:off x="929584" y="2025875"/>
            <a:ext cx="8090790" cy="234898"/>
          </a:xfrm>
          <a:prstGeom prst="rect">
            <a:avLst/>
          </a:prstGeom>
          <a:solidFill>
            <a:srgbClr val="EFDCD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FCD214-9E0B-41D9-815F-405DDFC1F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584" y="1746122"/>
            <a:ext cx="9547801" cy="794405"/>
          </a:xfrm>
        </p:spPr>
        <p:txBody>
          <a:bodyPr>
            <a:noAutofit/>
          </a:bodyPr>
          <a:lstStyle/>
          <a:p>
            <a:pPr algn="l"/>
            <a:r>
              <a:rPr lang="en-US" altLang="ko-KR" sz="5400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</a:rPr>
              <a:t>Department of Nursing Science </a:t>
            </a:r>
            <a:endParaRPr lang="ko-KR" altLang="en-US" sz="5400" dirty="0">
              <a:solidFill>
                <a:schemeClr val="bg2">
                  <a:lumMod val="25000"/>
                </a:schemeClr>
              </a:solidFill>
              <a:latin typeface="Futura BdCn BT" panose="020B0706020204020204" pitchFamily="34" charset="0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C9C0C91C-681F-4F68-87FA-47621E5D20EE}"/>
              </a:ext>
            </a:extLst>
          </p:cNvPr>
          <p:cNvSpPr txBox="1">
            <a:spLocks/>
          </p:cNvSpPr>
          <p:nvPr/>
        </p:nvSpPr>
        <p:spPr>
          <a:xfrm>
            <a:off x="929584" y="2821360"/>
            <a:ext cx="3146358" cy="368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9A3D4B6-B8B7-41BA-B5B2-CF1760A2469E}"/>
              </a:ext>
            </a:extLst>
          </p:cNvPr>
          <p:cNvCxnSpPr>
            <a:cxnSpLocks/>
          </p:cNvCxnSpPr>
          <p:nvPr/>
        </p:nvCxnSpPr>
        <p:spPr>
          <a:xfrm>
            <a:off x="929584" y="2680943"/>
            <a:ext cx="11262416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0FA6B6C6-D1E1-48B5-9DD1-96CE64C96939}"/>
              </a:ext>
            </a:extLst>
          </p:cNvPr>
          <p:cNvGrpSpPr/>
          <p:nvPr/>
        </p:nvGrpSpPr>
        <p:grpSpPr>
          <a:xfrm rot="2387913">
            <a:off x="9219768" y="3065161"/>
            <a:ext cx="4954556" cy="5159050"/>
            <a:chOff x="9131174" y="925398"/>
            <a:chExt cx="5697446" cy="5932602"/>
          </a:xfrm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8319C74A-EA9D-4BA9-9CA4-8D09B3C82D26}"/>
                </a:ext>
              </a:extLst>
            </p:cNvPr>
            <p:cNvSpPr/>
            <p:nvPr/>
          </p:nvSpPr>
          <p:spPr>
            <a:xfrm>
              <a:off x="9131174" y="4556947"/>
              <a:ext cx="2021643" cy="2021643"/>
            </a:xfrm>
            <a:prstGeom prst="ellipse">
              <a:avLst/>
            </a:prstGeom>
            <a:solidFill>
              <a:schemeClr val="bg1">
                <a:lumMod val="6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막힌 원호 18">
              <a:extLst>
                <a:ext uri="{FF2B5EF4-FFF2-40B4-BE49-F238E27FC236}">
                  <a16:creationId xmlns:a16="http://schemas.microsoft.com/office/drawing/2014/main" id="{44347A68-2422-4F40-93C6-7FFC2F5A4B65}"/>
                </a:ext>
              </a:extLst>
            </p:cNvPr>
            <p:cNvSpPr/>
            <p:nvPr/>
          </p:nvSpPr>
          <p:spPr>
            <a:xfrm rot="16200000">
              <a:off x="9555380" y="1584760"/>
              <a:ext cx="5273239" cy="5273241"/>
            </a:xfrm>
            <a:prstGeom prst="blockArc">
              <a:avLst>
                <a:gd name="adj1" fmla="val 11582436"/>
                <a:gd name="adj2" fmla="val 20457024"/>
                <a:gd name="adj3" fmla="val 15893"/>
              </a:avLst>
            </a:prstGeom>
            <a:solidFill>
              <a:srgbClr val="EFDCD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막힌 원호 20">
              <a:extLst>
                <a:ext uri="{FF2B5EF4-FFF2-40B4-BE49-F238E27FC236}">
                  <a16:creationId xmlns:a16="http://schemas.microsoft.com/office/drawing/2014/main" id="{8ACE3EEB-44CA-4B7F-AB11-E2D859BA1503}"/>
                </a:ext>
              </a:extLst>
            </p:cNvPr>
            <p:cNvSpPr/>
            <p:nvPr/>
          </p:nvSpPr>
          <p:spPr>
            <a:xfrm rot="16200000">
              <a:off x="10848665" y="887705"/>
              <a:ext cx="2686670" cy="2762055"/>
            </a:xfrm>
            <a:prstGeom prst="blockArc">
              <a:avLst>
                <a:gd name="adj1" fmla="val 9653357"/>
                <a:gd name="adj2" fmla="val 17982685"/>
                <a:gd name="adj3" fmla="val 9444"/>
              </a:avLst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24" name="그래픽 23">
            <a:extLst>
              <a:ext uri="{FF2B5EF4-FFF2-40B4-BE49-F238E27FC236}">
                <a16:creationId xmlns:a16="http://schemas.microsoft.com/office/drawing/2014/main" id="{CE303E76-BC47-4CCE-A689-9299A2219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727" y="6340951"/>
            <a:ext cx="4354373" cy="31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1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BBA599E6-356A-4FCB-A2BA-DBC4A50E230E}"/>
              </a:ext>
            </a:extLst>
          </p:cNvPr>
          <p:cNvSpPr/>
          <p:nvPr/>
        </p:nvSpPr>
        <p:spPr>
          <a:xfrm>
            <a:off x="0" y="0"/>
            <a:ext cx="12192000" cy="3342640"/>
          </a:xfrm>
          <a:prstGeom prst="rect">
            <a:avLst/>
          </a:prstGeom>
          <a:solidFill>
            <a:srgbClr val="EF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2ACCDCDC-71B9-4373-A792-DD2809409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346" y="2679858"/>
            <a:ext cx="4246880" cy="1325563"/>
          </a:xfrm>
        </p:spPr>
        <p:txBody>
          <a:bodyPr>
            <a:noAutofit/>
          </a:bodyPr>
          <a:lstStyle/>
          <a:p>
            <a:pPr algn="ctr"/>
            <a:r>
              <a:rPr lang="en-US" altLang="ko-KR" sz="8000" spc="300" dirty="0">
                <a:latin typeface="Futura BdCn BT" panose="020B0706020204020204" pitchFamily="34" charset="0"/>
              </a:rPr>
              <a:t>Thank you</a:t>
            </a:r>
            <a:endParaRPr lang="ko-KR" altLang="en-US" sz="8000" spc="300" dirty="0">
              <a:latin typeface="Futura BdCn BT" panose="020B07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EC048-189D-4DD2-A43A-395EF891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995" y="3015409"/>
            <a:ext cx="2571189" cy="827181"/>
          </a:xfrm>
        </p:spPr>
        <p:txBody>
          <a:bodyPr>
            <a:noAutofit/>
          </a:bodyPr>
          <a:lstStyle/>
          <a:p>
            <a:pPr algn="ctr"/>
            <a:r>
              <a:rPr lang="en-US" altLang="ko-KR" sz="5000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CONTENTS</a:t>
            </a:r>
            <a:endParaRPr lang="ko-KR" altLang="en-US" sz="5000" dirty="0">
              <a:latin typeface="Futura BdCn BT" panose="020B0706020204020204" pitchFamily="34" charset="0"/>
            </a:endParaRPr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7CA1876D-6754-47F7-8DDB-9AC0D0B1EC15}"/>
              </a:ext>
            </a:extLst>
          </p:cNvPr>
          <p:cNvGrpSpPr/>
          <p:nvPr/>
        </p:nvGrpSpPr>
        <p:grpSpPr>
          <a:xfrm>
            <a:off x="6025253" y="1752237"/>
            <a:ext cx="3809744" cy="701255"/>
            <a:chOff x="6025253" y="1752237"/>
            <a:chExt cx="3809744" cy="701255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B744D01B-5B65-4671-A2F8-7FDAD38D067E}"/>
                </a:ext>
              </a:extLst>
            </p:cNvPr>
            <p:cNvGrpSpPr/>
            <p:nvPr/>
          </p:nvGrpSpPr>
          <p:grpSpPr>
            <a:xfrm>
              <a:off x="6025253" y="1752237"/>
              <a:ext cx="3015019" cy="368558"/>
              <a:chOff x="6033248" y="3171053"/>
              <a:chExt cx="3015019" cy="368558"/>
            </a:xfrm>
          </p:grpSpPr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4DC4F7C1-0441-4F5B-A601-36291EAA6691}"/>
                  </a:ext>
                </a:extLst>
              </p:cNvPr>
              <p:cNvSpPr/>
              <p:nvPr/>
            </p:nvSpPr>
            <p:spPr>
              <a:xfrm>
                <a:off x="6096000" y="3319471"/>
                <a:ext cx="842682" cy="184279"/>
              </a:xfrm>
              <a:prstGeom prst="rect">
                <a:avLst/>
              </a:prstGeom>
              <a:solidFill>
                <a:srgbClr val="EFDCD5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sp>
            <p:nvSpPr>
              <p:cNvPr id="12" name="제목 1">
                <a:extLst>
                  <a:ext uri="{FF2B5EF4-FFF2-40B4-BE49-F238E27FC236}">
                    <a16:creationId xmlns:a16="http://schemas.microsoft.com/office/drawing/2014/main" id="{08E09FBA-47B2-4659-9370-CB6339BCC1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33882" y="3171053"/>
                <a:ext cx="2414385" cy="36855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400" dirty="0">
                    <a:solidFill>
                      <a:schemeClr val="bg2">
                        <a:lumMod val="25000"/>
                      </a:schemeClr>
                    </a:soli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Insert Title Here</a:t>
                </a:r>
              </a:p>
            </p:txBody>
          </p:sp>
          <p:sp>
            <p:nvSpPr>
              <p:cNvPr id="13" name="제목 1">
                <a:extLst>
                  <a:ext uri="{FF2B5EF4-FFF2-40B4-BE49-F238E27FC236}">
                    <a16:creationId xmlns:a16="http://schemas.microsoft.com/office/drawing/2014/main" id="{AC155D5F-FEFB-4302-969E-D3A1C8FB36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33248" y="3171053"/>
                <a:ext cx="600634" cy="36855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sz="2400" dirty="0">
                    <a:solidFill>
                      <a:schemeClr val="bg2">
                        <a:lumMod val="25000"/>
                      </a:schemeClr>
                    </a:soli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01</a:t>
                </a:r>
              </a:p>
            </p:txBody>
          </p:sp>
        </p:grpSp>
        <p:sp>
          <p:nvSpPr>
            <p:cNvPr id="45" name="제목 1">
              <a:extLst>
                <a:ext uri="{FF2B5EF4-FFF2-40B4-BE49-F238E27FC236}">
                  <a16:creationId xmlns:a16="http://schemas.microsoft.com/office/drawing/2014/main" id="{DE7EBEDC-739E-4AFC-B3E8-488F41E53C30}"/>
                </a:ext>
              </a:extLst>
            </p:cNvPr>
            <p:cNvSpPr txBox="1">
              <a:spLocks/>
            </p:cNvSpPr>
            <p:nvPr/>
          </p:nvSpPr>
          <p:spPr>
            <a:xfrm>
              <a:off x="6688639" y="2084934"/>
              <a:ext cx="3146358" cy="36855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-Insert Title Here</a:t>
              </a: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B183FA03-AF80-4CFA-B2BD-E859E196C4D0}"/>
              </a:ext>
            </a:extLst>
          </p:cNvPr>
          <p:cNvGrpSpPr/>
          <p:nvPr/>
        </p:nvGrpSpPr>
        <p:grpSpPr>
          <a:xfrm>
            <a:off x="6025253" y="2800335"/>
            <a:ext cx="3809744" cy="701255"/>
            <a:chOff x="6025253" y="2913529"/>
            <a:chExt cx="3809744" cy="701255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202EE2CE-D12E-45EA-80BB-962638624FA9}"/>
                </a:ext>
              </a:extLst>
            </p:cNvPr>
            <p:cNvGrpSpPr/>
            <p:nvPr/>
          </p:nvGrpSpPr>
          <p:grpSpPr>
            <a:xfrm>
              <a:off x="6025253" y="2913529"/>
              <a:ext cx="3015019" cy="368558"/>
              <a:chOff x="6033248" y="3171053"/>
              <a:chExt cx="3015019" cy="368558"/>
            </a:xfrm>
          </p:grpSpPr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2A19F3A0-00AB-4406-9540-E9792F1D112A}"/>
                  </a:ext>
                </a:extLst>
              </p:cNvPr>
              <p:cNvSpPr/>
              <p:nvPr/>
            </p:nvSpPr>
            <p:spPr>
              <a:xfrm>
                <a:off x="6096000" y="3319471"/>
                <a:ext cx="842682" cy="184279"/>
              </a:xfrm>
              <a:prstGeom prst="rect">
                <a:avLst/>
              </a:prstGeom>
              <a:solidFill>
                <a:srgbClr val="EFDCD5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sp>
            <p:nvSpPr>
              <p:cNvPr id="30" name="제목 1">
                <a:extLst>
                  <a:ext uri="{FF2B5EF4-FFF2-40B4-BE49-F238E27FC236}">
                    <a16:creationId xmlns:a16="http://schemas.microsoft.com/office/drawing/2014/main" id="{C2BCA94E-E5CC-434A-906E-C11F0421B9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33882" y="3171053"/>
                <a:ext cx="2414385" cy="36855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400" dirty="0">
                    <a:solidFill>
                      <a:schemeClr val="bg2">
                        <a:lumMod val="25000"/>
                      </a:schemeClr>
                    </a:soli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Insert Title Here</a:t>
                </a:r>
              </a:p>
            </p:txBody>
          </p:sp>
          <p:sp>
            <p:nvSpPr>
              <p:cNvPr id="31" name="제목 1">
                <a:extLst>
                  <a:ext uri="{FF2B5EF4-FFF2-40B4-BE49-F238E27FC236}">
                    <a16:creationId xmlns:a16="http://schemas.microsoft.com/office/drawing/2014/main" id="{890E4C63-510E-41BE-A300-6E92234AC0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33248" y="3171053"/>
                <a:ext cx="600634" cy="36855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sz="2400" dirty="0">
                    <a:solidFill>
                      <a:schemeClr val="bg2">
                        <a:lumMod val="25000"/>
                      </a:schemeClr>
                    </a:soli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02</a:t>
                </a:r>
              </a:p>
            </p:txBody>
          </p:sp>
        </p:grpSp>
        <p:sp>
          <p:nvSpPr>
            <p:cNvPr id="47" name="제목 1">
              <a:extLst>
                <a:ext uri="{FF2B5EF4-FFF2-40B4-BE49-F238E27FC236}">
                  <a16:creationId xmlns:a16="http://schemas.microsoft.com/office/drawing/2014/main" id="{C492AE1C-473A-436B-AF8E-4518BDC4C9D7}"/>
                </a:ext>
              </a:extLst>
            </p:cNvPr>
            <p:cNvSpPr txBox="1">
              <a:spLocks/>
            </p:cNvSpPr>
            <p:nvPr/>
          </p:nvSpPr>
          <p:spPr>
            <a:xfrm>
              <a:off x="6688639" y="3246226"/>
              <a:ext cx="3146358" cy="36855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-Insert Title Here</a:t>
              </a:r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8E5A662F-4991-4FB4-900F-29AE9920E06F}"/>
              </a:ext>
            </a:extLst>
          </p:cNvPr>
          <p:cNvGrpSpPr/>
          <p:nvPr/>
        </p:nvGrpSpPr>
        <p:grpSpPr>
          <a:xfrm>
            <a:off x="6025253" y="3848433"/>
            <a:ext cx="3809744" cy="694172"/>
            <a:chOff x="6025253" y="3905030"/>
            <a:chExt cx="3809744" cy="694172"/>
          </a:xfrm>
        </p:grpSpPr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57A62538-4A5A-40BD-9AC7-87022A2A36B1}"/>
                </a:ext>
              </a:extLst>
            </p:cNvPr>
            <p:cNvGrpSpPr/>
            <p:nvPr/>
          </p:nvGrpSpPr>
          <p:grpSpPr>
            <a:xfrm>
              <a:off x="6025253" y="3905030"/>
              <a:ext cx="3015019" cy="368558"/>
              <a:chOff x="6033248" y="3171053"/>
              <a:chExt cx="3015019" cy="368558"/>
            </a:xfrm>
          </p:grpSpPr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3FF14A80-AECA-42A2-96F6-E8C2CF481222}"/>
                  </a:ext>
                </a:extLst>
              </p:cNvPr>
              <p:cNvSpPr/>
              <p:nvPr/>
            </p:nvSpPr>
            <p:spPr>
              <a:xfrm>
                <a:off x="6096000" y="3319471"/>
                <a:ext cx="842682" cy="184279"/>
              </a:xfrm>
              <a:prstGeom prst="rect">
                <a:avLst/>
              </a:prstGeom>
              <a:solidFill>
                <a:srgbClr val="EFDCD5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sp>
            <p:nvSpPr>
              <p:cNvPr id="34" name="제목 1">
                <a:extLst>
                  <a:ext uri="{FF2B5EF4-FFF2-40B4-BE49-F238E27FC236}">
                    <a16:creationId xmlns:a16="http://schemas.microsoft.com/office/drawing/2014/main" id="{41072C06-6264-426D-B2BE-1B41C1B77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33882" y="3171053"/>
                <a:ext cx="2414385" cy="36855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400" dirty="0">
                    <a:solidFill>
                      <a:schemeClr val="bg2">
                        <a:lumMod val="25000"/>
                      </a:schemeClr>
                    </a:soli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Insert Title Here</a:t>
                </a:r>
              </a:p>
            </p:txBody>
          </p:sp>
          <p:sp>
            <p:nvSpPr>
              <p:cNvPr id="35" name="제목 1">
                <a:extLst>
                  <a:ext uri="{FF2B5EF4-FFF2-40B4-BE49-F238E27FC236}">
                    <a16:creationId xmlns:a16="http://schemas.microsoft.com/office/drawing/2014/main" id="{A6A8FA1C-C719-4E9D-BDB4-0060CF673B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33248" y="3171053"/>
                <a:ext cx="600634" cy="36855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sz="2400" dirty="0">
                    <a:solidFill>
                      <a:schemeClr val="bg2">
                        <a:lumMod val="25000"/>
                      </a:schemeClr>
                    </a:soli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03</a:t>
                </a:r>
              </a:p>
            </p:txBody>
          </p:sp>
        </p:grpSp>
        <p:sp>
          <p:nvSpPr>
            <p:cNvPr id="48" name="제목 1">
              <a:extLst>
                <a:ext uri="{FF2B5EF4-FFF2-40B4-BE49-F238E27FC236}">
                  <a16:creationId xmlns:a16="http://schemas.microsoft.com/office/drawing/2014/main" id="{BC038B73-E111-4B5D-9509-083732A05CA9}"/>
                </a:ext>
              </a:extLst>
            </p:cNvPr>
            <p:cNvSpPr txBox="1">
              <a:spLocks/>
            </p:cNvSpPr>
            <p:nvPr/>
          </p:nvSpPr>
          <p:spPr>
            <a:xfrm>
              <a:off x="6688639" y="4230644"/>
              <a:ext cx="3146358" cy="36855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-Insert Title Here</a:t>
              </a: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B46A0041-2CA4-46EF-BFF0-15174136D944}"/>
              </a:ext>
            </a:extLst>
          </p:cNvPr>
          <p:cNvGrpSpPr/>
          <p:nvPr/>
        </p:nvGrpSpPr>
        <p:grpSpPr>
          <a:xfrm>
            <a:off x="6025253" y="4889448"/>
            <a:ext cx="3809744" cy="687089"/>
            <a:chOff x="6025253" y="4889448"/>
            <a:chExt cx="3809744" cy="687089"/>
          </a:xfrm>
        </p:grpSpPr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A470DD22-D03B-4083-879A-D0F2BA6FA54C}"/>
                </a:ext>
              </a:extLst>
            </p:cNvPr>
            <p:cNvGrpSpPr/>
            <p:nvPr/>
          </p:nvGrpSpPr>
          <p:grpSpPr>
            <a:xfrm>
              <a:off x="6025253" y="4889448"/>
              <a:ext cx="3015019" cy="368558"/>
              <a:chOff x="6033248" y="3171053"/>
              <a:chExt cx="3015019" cy="368558"/>
            </a:xfrm>
          </p:grpSpPr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69AE2CF4-362D-46DD-A45D-6599D4429C9F}"/>
                  </a:ext>
                </a:extLst>
              </p:cNvPr>
              <p:cNvSpPr/>
              <p:nvPr/>
            </p:nvSpPr>
            <p:spPr>
              <a:xfrm>
                <a:off x="6096000" y="3319471"/>
                <a:ext cx="842682" cy="184279"/>
              </a:xfrm>
              <a:prstGeom prst="rect">
                <a:avLst/>
              </a:prstGeom>
              <a:solidFill>
                <a:srgbClr val="EFDCD5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sp>
            <p:nvSpPr>
              <p:cNvPr id="38" name="제목 1">
                <a:extLst>
                  <a:ext uri="{FF2B5EF4-FFF2-40B4-BE49-F238E27FC236}">
                    <a16:creationId xmlns:a16="http://schemas.microsoft.com/office/drawing/2014/main" id="{B1A719BF-9744-4CAE-83CB-2F5DF9CB5B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33882" y="3171053"/>
                <a:ext cx="2414385" cy="36855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400" dirty="0">
                    <a:solidFill>
                      <a:schemeClr val="bg2">
                        <a:lumMod val="25000"/>
                      </a:schemeClr>
                    </a:soli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Insert Title Here</a:t>
                </a:r>
              </a:p>
            </p:txBody>
          </p:sp>
          <p:sp>
            <p:nvSpPr>
              <p:cNvPr id="39" name="제목 1">
                <a:extLst>
                  <a:ext uri="{FF2B5EF4-FFF2-40B4-BE49-F238E27FC236}">
                    <a16:creationId xmlns:a16="http://schemas.microsoft.com/office/drawing/2014/main" id="{07A11CD6-B162-467D-9408-752097B2AF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33248" y="3171053"/>
                <a:ext cx="600634" cy="36855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sz="2400" dirty="0">
                    <a:solidFill>
                      <a:schemeClr val="bg2">
                        <a:lumMod val="25000"/>
                      </a:schemeClr>
                    </a:soli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04</a:t>
                </a:r>
              </a:p>
            </p:txBody>
          </p:sp>
        </p:grpSp>
        <p:sp>
          <p:nvSpPr>
            <p:cNvPr id="49" name="제목 1">
              <a:extLst>
                <a:ext uri="{FF2B5EF4-FFF2-40B4-BE49-F238E27FC236}">
                  <a16:creationId xmlns:a16="http://schemas.microsoft.com/office/drawing/2014/main" id="{068B78E6-CCD4-48E7-8D1B-889ADBA7EB16}"/>
                </a:ext>
              </a:extLst>
            </p:cNvPr>
            <p:cNvSpPr txBox="1">
              <a:spLocks/>
            </p:cNvSpPr>
            <p:nvPr/>
          </p:nvSpPr>
          <p:spPr>
            <a:xfrm>
              <a:off x="6688639" y="5207979"/>
              <a:ext cx="3146358" cy="36855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-윤고딕320" panose="02030504000101010101" pitchFamily="18" charset="-127"/>
                  <a:ea typeface="-윤고딕320" panose="02030504000101010101" pitchFamily="18" charset="-127"/>
                </a:rPr>
                <a:t>-Insert Title Here</a:t>
              </a: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E150997B-7492-4D1C-B8B7-1951783EB11D}"/>
              </a:ext>
            </a:extLst>
          </p:cNvPr>
          <p:cNvGrpSpPr/>
          <p:nvPr/>
        </p:nvGrpSpPr>
        <p:grpSpPr>
          <a:xfrm>
            <a:off x="2079814" y="-1"/>
            <a:ext cx="1129550" cy="6857999"/>
            <a:chOff x="2079814" y="1"/>
            <a:chExt cx="1129550" cy="6857999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BA599E6-356A-4FCB-A2BA-DBC4A50E230E}"/>
                </a:ext>
              </a:extLst>
            </p:cNvPr>
            <p:cNvSpPr/>
            <p:nvPr/>
          </p:nvSpPr>
          <p:spPr>
            <a:xfrm>
              <a:off x="2079814" y="1"/>
              <a:ext cx="1129550" cy="2913528"/>
            </a:xfrm>
            <a:prstGeom prst="rect">
              <a:avLst/>
            </a:prstGeom>
            <a:solidFill>
              <a:srgbClr val="EFDCD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46FD9E39-86DC-4EC0-A71E-F629DB523165}"/>
                </a:ext>
              </a:extLst>
            </p:cNvPr>
            <p:cNvSpPr/>
            <p:nvPr/>
          </p:nvSpPr>
          <p:spPr>
            <a:xfrm>
              <a:off x="2079814" y="3944472"/>
              <a:ext cx="1129550" cy="2913528"/>
            </a:xfrm>
            <a:prstGeom prst="rect">
              <a:avLst/>
            </a:prstGeom>
            <a:solidFill>
              <a:srgbClr val="EFDCD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21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17B730A8-3C89-4B62-A811-EEFB98E863B6}"/>
              </a:ext>
            </a:extLst>
          </p:cNvPr>
          <p:cNvSpPr txBox="1">
            <a:spLocks/>
          </p:cNvSpPr>
          <p:nvPr/>
        </p:nvSpPr>
        <p:spPr>
          <a:xfrm>
            <a:off x="2470749" y="2953908"/>
            <a:ext cx="4480635" cy="941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</a:rPr>
              <a:t>Insert Title Here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2B8F40E-2A88-4207-804D-FE7CBA9918DD}"/>
              </a:ext>
            </a:extLst>
          </p:cNvPr>
          <p:cNvGrpSpPr/>
          <p:nvPr/>
        </p:nvGrpSpPr>
        <p:grpSpPr>
          <a:xfrm>
            <a:off x="1188799" y="2885481"/>
            <a:ext cx="5588519" cy="1087037"/>
            <a:chOff x="1188799" y="2885481"/>
            <a:chExt cx="5588519" cy="1087037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E1C2102-1A0D-477B-B5CF-E1B76A0AA928}"/>
                </a:ext>
              </a:extLst>
            </p:cNvPr>
            <p:cNvSpPr/>
            <p:nvPr/>
          </p:nvSpPr>
          <p:spPr>
            <a:xfrm>
              <a:off x="1188799" y="2885481"/>
              <a:ext cx="1129550" cy="1087037"/>
            </a:xfrm>
            <a:prstGeom prst="rect">
              <a:avLst/>
            </a:prstGeom>
            <a:solidFill>
              <a:srgbClr val="FDFB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utura BdCn BT" panose="020B0706020204020204" pitchFamily="34" charset="0"/>
                </a:rPr>
                <a:t>1</a:t>
              </a:r>
              <a:endParaRPr lang="ko-KR" alt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BdCn BT" panose="020B0706020204020204" pitchFamily="34" charset="0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3523D2A8-FF60-467F-9128-7009764E1AC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49" y="3963553"/>
              <a:ext cx="4458969" cy="0"/>
            </a:xfrm>
            <a:prstGeom prst="line">
              <a:avLst/>
            </a:prstGeom>
            <a:ln w="19050">
              <a:solidFill>
                <a:srgbClr val="FDFBF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82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EC048-189D-4DD2-A43A-395EF891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456" y="167901"/>
            <a:ext cx="3939988" cy="827181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Insert Title Here</a:t>
            </a:r>
            <a:endParaRPr lang="ko-KR" altLang="en-US" dirty="0">
              <a:latin typeface="Futura BdCn BT" panose="020B0706020204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A5A717A-32AD-47EA-A4A9-0B2656000675}"/>
              </a:ext>
            </a:extLst>
          </p:cNvPr>
          <p:cNvSpPr/>
          <p:nvPr/>
        </p:nvSpPr>
        <p:spPr>
          <a:xfrm>
            <a:off x="210671" y="0"/>
            <a:ext cx="945776" cy="995082"/>
          </a:xfrm>
          <a:prstGeom prst="rect">
            <a:avLst/>
          </a:prstGeom>
          <a:solidFill>
            <a:srgbClr val="EF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0B7B492-5B22-4CB1-A63B-079F61312F75}"/>
              </a:ext>
            </a:extLst>
          </p:cNvPr>
          <p:cNvSpPr txBox="1">
            <a:spLocks/>
          </p:cNvSpPr>
          <p:nvPr/>
        </p:nvSpPr>
        <p:spPr>
          <a:xfrm>
            <a:off x="303680" y="167901"/>
            <a:ext cx="759758" cy="82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01</a:t>
            </a:r>
            <a:endParaRPr lang="ko-KR" altLang="en-US" dirty="0">
              <a:solidFill>
                <a:schemeClr val="bg1"/>
              </a:solidFill>
              <a:latin typeface="Futura BdCn BT" panose="020B0706020204020204" pitchFamily="34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50BC0ECD-B95E-483C-8281-DCACBA215C03}"/>
              </a:ext>
            </a:extLst>
          </p:cNvPr>
          <p:cNvSpPr txBox="1">
            <a:spLocks/>
          </p:cNvSpPr>
          <p:nvPr/>
        </p:nvSpPr>
        <p:spPr>
          <a:xfrm>
            <a:off x="7518594" y="2326519"/>
            <a:ext cx="4283225" cy="2998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Insert Title Here. Insert Title Here.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Insert Title Here. Insert Title Here. </a:t>
            </a:r>
          </a:p>
        </p:txBody>
      </p:sp>
      <p:pic>
        <p:nvPicPr>
          <p:cNvPr id="7170" name="Picture 2" descr="LIVE UPDATES-코로나19 업데이트-5월 9일 | 뉴스 | News | 코리안 ...">
            <a:extLst>
              <a:ext uri="{FF2B5EF4-FFF2-40B4-BE49-F238E27FC236}">
                <a16:creationId xmlns:a16="http://schemas.microsoft.com/office/drawing/2014/main" id="{D07E68BF-7C1A-4C9D-BE60-686783D58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7" y="2111849"/>
            <a:ext cx="6578275" cy="342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3B04339D-94CD-452B-A76C-91327C0AE71D}"/>
              </a:ext>
            </a:extLst>
          </p:cNvPr>
          <p:cNvSpPr txBox="1">
            <a:spLocks/>
          </p:cNvSpPr>
          <p:nvPr/>
        </p:nvSpPr>
        <p:spPr>
          <a:xfrm>
            <a:off x="630647" y="1431778"/>
            <a:ext cx="3188519" cy="4888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Insert Title Here.</a:t>
            </a:r>
          </a:p>
        </p:txBody>
      </p:sp>
    </p:spTree>
    <p:extLst>
      <p:ext uri="{BB962C8B-B14F-4D97-AF65-F5344CB8AC3E}">
        <p14:creationId xmlns:p14="http://schemas.microsoft.com/office/powerpoint/2010/main" val="30586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EC048-189D-4DD2-A43A-395EF891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456" y="167901"/>
            <a:ext cx="3939988" cy="827181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Insert Title Here</a:t>
            </a:r>
            <a:endParaRPr lang="ko-KR" altLang="en-US" dirty="0">
              <a:latin typeface="Futura BdCn BT" panose="020B0706020204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A5A717A-32AD-47EA-A4A9-0B2656000675}"/>
              </a:ext>
            </a:extLst>
          </p:cNvPr>
          <p:cNvSpPr/>
          <p:nvPr/>
        </p:nvSpPr>
        <p:spPr>
          <a:xfrm>
            <a:off x="210671" y="0"/>
            <a:ext cx="945776" cy="995082"/>
          </a:xfrm>
          <a:prstGeom prst="rect">
            <a:avLst/>
          </a:prstGeom>
          <a:solidFill>
            <a:srgbClr val="EF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0B7B492-5B22-4CB1-A63B-079F61312F75}"/>
              </a:ext>
            </a:extLst>
          </p:cNvPr>
          <p:cNvSpPr txBox="1">
            <a:spLocks/>
          </p:cNvSpPr>
          <p:nvPr/>
        </p:nvSpPr>
        <p:spPr>
          <a:xfrm>
            <a:off x="303680" y="167901"/>
            <a:ext cx="759758" cy="82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01</a:t>
            </a:r>
            <a:endParaRPr lang="ko-KR" altLang="en-US" dirty="0">
              <a:solidFill>
                <a:schemeClr val="bg1"/>
              </a:solidFill>
              <a:latin typeface="Futura BdCn BT" panose="020B0706020204020204" pitchFamily="34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50BC0ECD-B95E-483C-8281-DCACBA215C03}"/>
              </a:ext>
            </a:extLst>
          </p:cNvPr>
          <p:cNvSpPr txBox="1">
            <a:spLocks/>
          </p:cNvSpPr>
          <p:nvPr/>
        </p:nvSpPr>
        <p:spPr>
          <a:xfrm>
            <a:off x="6555259" y="1878676"/>
            <a:ext cx="4126006" cy="14758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Insert Title Here. Insert Title Here. </a:t>
            </a:r>
          </a:p>
        </p:txBody>
      </p:sp>
      <p:pic>
        <p:nvPicPr>
          <p:cNvPr id="1028" name="Picture 4" descr="국제 기구의 코로나 19 대응에서 미국의 역할 | U.S. Embass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89" y="1264568"/>
            <a:ext cx="4677519" cy="233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삼척시 - 코로나 19 확진자 비상 대응 상황 - 연리지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862" y="3761204"/>
            <a:ext cx="4876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50BC0ECD-B95E-483C-8281-DCACBA215C03}"/>
              </a:ext>
            </a:extLst>
          </p:cNvPr>
          <p:cNvSpPr txBox="1">
            <a:spLocks/>
          </p:cNvSpPr>
          <p:nvPr/>
        </p:nvSpPr>
        <p:spPr>
          <a:xfrm>
            <a:off x="1590145" y="4649585"/>
            <a:ext cx="4126006" cy="14758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r>
              <a:rPr lang="en-US" altLang="ko-KR" sz="1400" dirty="0" smtClean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Insert Title Here. Insert Title Here. </a:t>
            </a:r>
          </a:p>
          <a:p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Insert Title Here. Insert Title Here. Insert Title Here. </a:t>
            </a: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3B04339D-94CD-452B-A76C-91327C0AE71D}"/>
              </a:ext>
            </a:extLst>
          </p:cNvPr>
          <p:cNvSpPr txBox="1">
            <a:spLocks/>
          </p:cNvSpPr>
          <p:nvPr/>
        </p:nvSpPr>
        <p:spPr>
          <a:xfrm>
            <a:off x="1590145" y="4160707"/>
            <a:ext cx="3188519" cy="4888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Insert Title Here.</a:t>
            </a:r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3B04339D-94CD-452B-A76C-91327C0AE71D}"/>
              </a:ext>
            </a:extLst>
          </p:cNvPr>
          <p:cNvSpPr txBox="1">
            <a:spLocks/>
          </p:cNvSpPr>
          <p:nvPr/>
        </p:nvSpPr>
        <p:spPr>
          <a:xfrm>
            <a:off x="6555259" y="1389798"/>
            <a:ext cx="3188519" cy="4888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Insert Title Here.</a:t>
            </a:r>
          </a:p>
        </p:txBody>
      </p:sp>
    </p:spTree>
    <p:extLst>
      <p:ext uri="{BB962C8B-B14F-4D97-AF65-F5344CB8AC3E}">
        <p14:creationId xmlns:p14="http://schemas.microsoft.com/office/powerpoint/2010/main" val="25591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17B730A8-3C89-4B62-A811-EEFB98E863B6}"/>
              </a:ext>
            </a:extLst>
          </p:cNvPr>
          <p:cNvSpPr txBox="1">
            <a:spLocks/>
          </p:cNvSpPr>
          <p:nvPr/>
        </p:nvSpPr>
        <p:spPr>
          <a:xfrm>
            <a:off x="2470749" y="2953908"/>
            <a:ext cx="4480635" cy="941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</a:rPr>
              <a:t>Insert Title Here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2B8F40E-2A88-4207-804D-FE7CBA9918DD}"/>
              </a:ext>
            </a:extLst>
          </p:cNvPr>
          <p:cNvGrpSpPr/>
          <p:nvPr/>
        </p:nvGrpSpPr>
        <p:grpSpPr>
          <a:xfrm>
            <a:off x="1188799" y="2885481"/>
            <a:ext cx="5588519" cy="1087037"/>
            <a:chOff x="1188799" y="2885481"/>
            <a:chExt cx="5588519" cy="1087037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E1C2102-1A0D-477B-B5CF-E1B76A0AA928}"/>
                </a:ext>
              </a:extLst>
            </p:cNvPr>
            <p:cNvSpPr/>
            <p:nvPr/>
          </p:nvSpPr>
          <p:spPr>
            <a:xfrm>
              <a:off x="1188799" y="2885481"/>
              <a:ext cx="1129550" cy="1087037"/>
            </a:xfrm>
            <a:prstGeom prst="rect">
              <a:avLst/>
            </a:prstGeom>
            <a:solidFill>
              <a:srgbClr val="FDFB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utura BdCn BT" panose="020B0706020204020204" pitchFamily="34" charset="0"/>
                </a:rPr>
                <a:t>2</a:t>
              </a:r>
              <a:endParaRPr lang="ko-KR" alt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BdCn BT" panose="020B0706020204020204" pitchFamily="34" charset="0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3523D2A8-FF60-467F-9128-7009764E1AC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49" y="3963553"/>
              <a:ext cx="4458969" cy="0"/>
            </a:xfrm>
            <a:prstGeom prst="line">
              <a:avLst/>
            </a:prstGeom>
            <a:ln w="19050">
              <a:solidFill>
                <a:srgbClr val="FDFBF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1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EC048-189D-4DD2-A43A-395EF891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456" y="167901"/>
            <a:ext cx="3939988" cy="827181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Insert Title Here</a:t>
            </a:r>
            <a:endParaRPr lang="ko-KR" altLang="en-US" dirty="0">
              <a:latin typeface="Futura BdCn BT" panose="020B0706020204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A5A717A-32AD-47EA-A4A9-0B2656000675}"/>
              </a:ext>
            </a:extLst>
          </p:cNvPr>
          <p:cNvSpPr/>
          <p:nvPr/>
        </p:nvSpPr>
        <p:spPr>
          <a:xfrm>
            <a:off x="210671" y="0"/>
            <a:ext cx="945776" cy="995082"/>
          </a:xfrm>
          <a:prstGeom prst="rect">
            <a:avLst/>
          </a:prstGeom>
          <a:solidFill>
            <a:srgbClr val="EF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0B7B492-5B22-4CB1-A63B-079F61312F75}"/>
              </a:ext>
            </a:extLst>
          </p:cNvPr>
          <p:cNvSpPr txBox="1">
            <a:spLocks/>
          </p:cNvSpPr>
          <p:nvPr/>
        </p:nvSpPr>
        <p:spPr>
          <a:xfrm>
            <a:off x="303680" y="167901"/>
            <a:ext cx="759758" cy="82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  <a:latin typeface="Futura BdCn BT" panose="020B0706020204020204" pitchFamily="34" charset="0"/>
                <a:ea typeface="-윤고딕320" panose="02030504000101010101" pitchFamily="18" charset="-127"/>
              </a:rPr>
              <a:t>02</a:t>
            </a:r>
            <a:endParaRPr lang="ko-KR" altLang="en-US" dirty="0">
              <a:solidFill>
                <a:schemeClr val="bg1"/>
              </a:solidFill>
              <a:latin typeface="Futura BdCn BT" panose="020B0706020204020204" pitchFamily="34" charset="0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961A8201-D151-4AF6-9E71-4DB7CC3BD465}"/>
              </a:ext>
            </a:extLst>
          </p:cNvPr>
          <p:cNvGrpSpPr/>
          <p:nvPr/>
        </p:nvGrpSpPr>
        <p:grpSpPr>
          <a:xfrm>
            <a:off x="782320" y="2160495"/>
            <a:ext cx="10627360" cy="2550160"/>
            <a:chOff x="782320" y="1767841"/>
            <a:chExt cx="10627360" cy="2550160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B9F76F49-4B46-41E1-828A-D2E623138A5E}"/>
                </a:ext>
              </a:extLst>
            </p:cNvPr>
            <p:cNvSpPr/>
            <p:nvPr/>
          </p:nvSpPr>
          <p:spPr>
            <a:xfrm>
              <a:off x="782320" y="1767841"/>
              <a:ext cx="3188519" cy="2550160"/>
            </a:xfrm>
            <a:prstGeom prst="roundRect">
              <a:avLst/>
            </a:prstGeom>
            <a:noFill/>
            <a:ln w="76200">
              <a:solidFill>
                <a:srgbClr val="EFDC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3D799BE2-5883-4D2B-A50D-29E3311811AE}"/>
                </a:ext>
              </a:extLst>
            </p:cNvPr>
            <p:cNvSpPr/>
            <p:nvPr/>
          </p:nvSpPr>
          <p:spPr>
            <a:xfrm>
              <a:off x="4501740" y="1767841"/>
              <a:ext cx="3188519" cy="2550160"/>
            </a:xfrm>
            <a:prstGeom prst="roundRect">
              <a:avLst/>
            </a:prstGeom>
            <a:noFill/>
            <a:ln w="76200">
              <a:solidFill>
                <a:srgbClr val="EFDC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6DCE8284-D06B-4809-A38A-9BB04C120601}"/>
                </a:ext>
              </a:extLst>
            </p:cNvPr>
            <p:cNvSpPr/>
            <p:nvPr/>
          </p:nvSpPr>
          <p:spPr>
            <a:xfrm>
              <a:off x="8221161" y="1767841"/>
              <a:ext cx="3188519" cy="2550160"/>
            </a:xfrm>
            <a:prstGeom prst="roundRect">
              <a:avLst/>
            </a:prstGeom>
            <a:noFill/>
            <a:ln w="76200">
              <a:solidFill>
                <a:srgbClr val="EFDC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제목 1">
            <a:extLst>
              <a:ext uri="{FF2B5EF4-FFF2-40B4-BE49-F238E27FC236}">
                <a16:creationId xmlns:a16="http://schemas.microsoft.com/office/drawing/2014/main" id="{BB5C3565-1344-4F92-8886-348B8BB6E0E3}"/>
              </a:ext>
            </a:extLst>
          </p:cNvPr>
          <p:cNvSpPr txBox="1">
            <a:spLocks/>
          </p:cNvSpPr>
          <p:nvPr/>
        </p:nvSpPr>
        <p:spPr>
          <a:xfrm>
            <a:off x="782319" y="4934174"/>
            <a:ext cx="3188519" cy="12159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</p:txBody>
      </p:sp>
      <p:sp>
        <p:nvSpPr>
          <p:cNvPr id="33" name="제목 1">
            <a:extLst>
              <a:ext uri="{FF2B5EF4-FFF2-40B4-BE49-F238E27FC236}">
                <a16:creationId xmlns:a16="http://schemas.microsoft.com/office/drawing/2014/main" id="{0227284E-7ED7-450F-BE29-A89C1655DC2E}"/>
              </a:ext>
            </a:extLst>
          </p:cNvPr>
          <p:cNvSpPr txBox="1">
            <a:spLocks/>
          </p:cNvSpPr>
          <p:nvPr/>
        </p:nvSpPr>
        <p:spPr>
          <a:xfrm>
            <a:off x="4501740" y="4934174"/>
            <a:ext cx="3188519" cy="12159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</p:txBody>
      </p:sp>
      <p:sp>
        <p:nvSpPr>
          <p:cNvPr id="34" name="제목 1">
            <a:extLst>
              <a:ext uri="{FF2B5EF4-FFF2-40B4-BE49-F238E27FC236}">
                <a16:creationId xmlns:a16="http://schemas.microsoft.com/office/drawing/2014/main" id="{F7DA8C43-B2A8-4F3E-B57B-37D6C65901B3}"/>
              </a:ext>
            </a:extLst>
          </p:cNvPr>
          <p:cNvSpPr txBox="1">
            <a:spLocks/>
          </p:cNvSpPr>
          <p:nvPr/>
        </p:nvSpPr>
        <p:spPr>
          <a:xfrm>
            <a:off x="8221161" y="4934174"/>
            <a:ext cx="3188519" cy="12159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-윤고딕310" panose="02030504000101010101" pitchFamily="18" charset="-127"/>
                <a:ea typeface="-윤고딕310" panose="02030504000101010101" pitchFamily="18" charset="-127"/>
              </a:rPr>
              <a:t>Insert Title Here. Insert Title Here. </a:t>
            </a:r>
          </a:p>
        </p:txBody>
      </p:sp>
      <p:pic>
        <p:nvPicPr>
          <p:cNvPr id="4098" name="Picture 2" descr=" ">
            <a:extLst>
              <a:ext uri="{FF2B5EF4-FFF2-40B4-BE49-F238E27FC236}">
                <a16:creationId xmlns:a16="http://schemas.microsoft.com/office/drawing/2014/main" id="{47CE064F-1937-42E2-B19B-3D3783D72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58" y="2411955"/>
            <a:ext cx="2047240" cy="20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 ">
            <a:extLst>
              <a:ext uri="{FF2B5EF4-FFF2-40B4-BE49-F238E27FC236}">
                <a16:creationId xmlns:a16="http://schemas.microsoft.com/office/drawing/2014/main" id="{C352B70A-13E3-4637-BE1C-BF89A29E2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418" y="2324351"/>
            <a:ext cx="2187999" cy="218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 ">
            <a:extLst>
              <a:ext uri="{FF2B5EF4-FFF2-40B4-BE49-F238E27FC236}">
                <a16:creationId xmlns:a16="http://schemas.microsoft.com/office/drawing/2014/main" id="{9D814492-3B8F-48EB-AA83-67CBDD3D0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587" y="2434820"/>
            <a:ext cx="1988822" cy="198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DFD4AD73-76DD-40DE-9F62-FE502BF34C31}"/>
              </a:ext>
            </a:extLst>
          </p:cNvPr>
          <p:cNvSpPr txBox="1">
            <a:spLocks/>
          </p:cNvSpPr>
          <p:nvPr/>
        </p:nvSpPr>
        <p:spPr>
          <a:xfrm>
            <a:off x="782319" y="1606667"/>
            <a:ext cx="3188519" cy="3251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dirty="0">
                <a:solidFill>
                  <a:schemeClr val="bg2">
                    <a:lumMod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Insert Title Here.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AF359647-1A64-419D-A20D-9DB95DE66634}"/>
              </a:ext>
            </a:extLst>
          </p:cNvPr>
          <p:cNvSpPr txBox="1">
            <a:spLocks/>
          </p:cNvSpPr>
          <p:nvPr/>
        </p:nvSpPr>
        <p:spPr>
          <a:xfrm>
            <a:off x="4501739" y="1606667"/>
            <a:ext cx="3188519" cy="3251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dirty="0">
                <a:solidFill>
                  <a:schemeClr val="bg2">
                    <a:lumMod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Insert Title Here.</a:t>
            </a: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F39C79D8-5985-46F2-93F8-5698F6990048}"/>
              </a:ext>
            </a:extLst>
          </p:cNvPr>
          <p:cNvSpPr txBox="1">
            <a:spLocks/>
          </p:cNvSpPr>
          <p:nvPr/>
        </p:nvSpPr>
        <p:spPr>
          <a:xfrm>
            <a:off x="8221159" y="1606667"/>
            <a:ext cx="3188519" cy="3251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dirty="0">
                <a:solidFill>
                  <a:schemeClr val="bg2">
                    <a:lumMod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Insert Title Here.</a:t>
            </a:r>
          </a:p>
        </p:txBody>
      </p:sp>
    </p:spTree>
    <p:extLst>
      <p:ext uri="{BB962C8B-B14F-4D97-AF65-F5344CB8AC3E}">
        <p14:creationId xmlns:p14="http://schemas.microsoft.com/office/powerpoint/2010/main" val="103118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l">
          <a:defRPr sz="1600" dirty="0" smtClean="0">
            <a:solidFill>
              <a:schemeClr val="bg2">
                <a:lumMod val="25000"/>
              </a:schemeClr>
            </a:solidFill>
            <a:latin typeface="-윤고딕320" panose="02030504000101010101" pitchFamily="18" charset="-127"/>
            <a:ea typeface="-윤고딕320" panose="02030504000101010101" pitchFamily="18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1534</Words>
  <Application>Microsoft Office PowerPoint</Application>
  <PresentationFormat>와이드스크린</PresentationFormat>
  <Paragraphs>293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7" baseType="lpstr">
      <vt:lpstr>-윤고딕310</vt:lpstr>
      <vt:lpstr>맑은 고딕</vt:lpstr>
      <vt:lpstr>-윤고딕330</vt:lpstr>
      <vt:lpstr>Futura BdCn BT</vt:lpstr>
      <vt:lpstr>Arial</vt:lpstr>
      <vt:lpstr>-윤고딕320</vt:lpstr>
      <vt:lpstr>Office 테마</vt:lpstr>
      <vt:lpstr>Department of  Nursing Science </vt:lpstr>
      <vt:lpstr>Department of  Nursing Science </vt:lpstr>
      <vt:lpstr>Department of Nursing Science </vt:lpstr>
      <vt:lpstr>CONTENTS</vt:lpstr>
      <vt:lpstr>PowerPoint 프레젠테이션</vt:lpstr>
      <vt:lpstr>Insert Title Here</vt:lpstr>
      <vt:lpstr>Insert Title Here</vt:lpstr>
      <vt:lpstr>PowerPoint 프레젠테이션</vt:lpstr>
      <vt:lpstr>Insert Title Here</vt:lpstr>
      <vt:lpstr>Insert Title Here</vt:lpstr>
      <vt:lpstr>PowerPoint 프레젠테이션</vt:lpstr>
      <vt:lpstr>Insert Title Here</vt:lpstr>
      <vt:lpstr>Insert Title Here</vt:lpstr>
      <vt:lpstr>Insert Title Here</vt:lpstr>
      <vt:lpstr>Insert Title Here</vt:lpstr>
      <vt:lpstr>PowerPoint 프레젠테이션</vt:lpstr>
      <vt:lpstr>Insert Title Here</vt:lpstr>
      <vt:lpstr>Insert Title Here</vt:lpstr>
      <vt:lpstr>Insert Title Here</vt:lpstr>
      <vt:lpstr>PowerPoint 프레젠테이션</vt:lpstr>
      <vt:lpstr>Insert Title Here</vt:lpstr>
      <vt:lpstr>Insert Title Here</vt:lpstr>
      <vt:lpstr>PowerPoint 프레젠테이션</vt:lpstr>
      <vt:lpstr>Insert Title Here</vt:lpstr>
      <vt:lpstr>Insert Title Here</vt:lpstr>
      <vt:lpstr>Insert Title Here</vt:lpstr>
      <vt:lpstr>PowerPoint 프레젠테이션</vt:lpstr>
      <vt:lpstr>Q &amp; A</vt:lpstr>
      <vt:lpstr>PowerPoint 프레젠테이션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 Nursing Science</dc:title>
  <dc:creator>수민 임</dc:creator>
  <cp:lastModifiedBy>임 수민</cp:lastModifiedBy>
  <cp:revision>68</cp:revision>
  <dcterms:created xsi:type="dcterms:W3CDTF">2020-07-14T12:00:46Z</dcterms:created>
  <dcterms:modified xsi:type="dcterms:W3CDTF">2020-07-16T11:29:48Z</dcterms:modified>
</cp:coreProperties>
</file>