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9144000" cy="6858000" type="screen4x3"/>
  <p:notesSz cx="6858000" cy="9144000"/>
  <p:embeddedFontLst>
    <p:embeddedFont>
      <p:font typeface="YD윤고딕 110" panose="02020603020101020101" pitchFamily="18" charset="-127"/>
      <p:regular r:id="rId9"/>
    </p:embeddedFont>
    <p:embeddedFont>
      <p:font typeface="YD윤고딕 125" panose="02020603020101020101" pitchFamily="18" charset="-127"/>
      <p:regular r:id="rId10"/>
    </p:embeddedFont>
    <p:embeddedFont>
      <p:font typeface="YD윤고딕 130" panose="02020603020101020101" pitchFamily="18" charset="-127"/>
      <p:regular r:id="rId11"/>
    </p:embeddedFont>
    <p:embeddedFont>
      <p:font typeface="YD윤고딕 220" panose="02020603020101020101" pitchFamily="18" charset="-127"/>
      <p:regular r:id="rId12"/>
    </p:embeddedFont>
    <p:embeddedFont>
      <p:font typeface="YD윤고딕 540" panose="02020603020101020101" pitchFamily="18" charset="-127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50"/>
    <a:srgbClr val="FAAE3B"/>
    <a:srgbClr val="FCAF3B"/>
    <a:srgbClr val="61A493"/>
    <a:srgbClr val="8FA885"/>
    <a:srgbClr val="266C64"/>
    <a:srgbClr val="013954"/>
    <a:srgbClr val="EFF6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78" autoAdjust="0"/>
    <p:restoredTop sz="94660"/>
  </p:normalViewPr>
  <p:slideViewPr>
    <p:cSldViewPr snapToGrid="0">
      <p:cViewPr>
        <p:scale>
          <a:sx n="100" d="100"/>
          <a:sy n="100" d="100"/>
        </p:scale>
        <p:origin x="165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C047-0668-4303-B366-B2BF7EC813E0}" type="datetimeFigureOut">
              <a:rPr lang="ko-KR" altLang="en-US" smtClean="0"/>
              <a:t>2020-07-14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712D-E61A-4D40-AAE3-3C5EF4057B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674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C047-0668-4303-B366-B2BF7EC813E0}" type="datetimeFigureOut">
              <a:rPr lang="ko-KR" altLang="en-US" smtClean="0"/>
              <a:t>2020-07-14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712D-E61A-4D40-AAE3-3C5EF4057B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01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C047-0668-4303-B366-B2BF7EC813E0}" type="datetimeFigureOut">
              <a:rPr lang="ko-KR" altLang="en-US" smtClean="0"/>
              <a:t>2020-07-14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712D-E61A-4D40-AAE3-3C5EF4057B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266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C047-0668-4303-B366-B2BF7EC813E0}" type="datetimeFigureOut">
              <a:rPr lang="ko-KR" altLang="en-US" smtClean="0"/>
              <a:t>2020-07-14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712D-E61A-4D40-AAE3-3C5EF4057B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607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C047-0668-4303-B366-B2BF7EC813E0}" type="datetimeFigureOut">
              <a:rPr lang="ko-KR" altLang="en-US" smtClean="0"/>
              <a:t>2020-07-14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712D-E61A-4D40-AAE3-3C5EF4057B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030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C047-0668-4303-B366-B2BF7EC813E0}" type="datetimeFigureOut">
              <a:rPr lang="ko-KR" altLang="en-US" smtClean="0"/>
              <a:t>2020-07-14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712D-E61A-4D40-AAE3-3C5EF4057B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676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C047-0668-4303-B366-B2BF7EC813E0}" type="datetimeFigureOut">
              <a:rPr lang="ko-KR" altLang="en-US" smtClean="0"/>
              <a:t>2020-07-14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712D-E61A-4D40-AAE3-3C5EF4057B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570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C047-0668-4303-B366-B2BF7EC813E0}" type="datetimeFigureOut">
              <a:rPr lang="ko-KR" altLang="en-US" smtClean="0"/>
              <a:t>2020-07-14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712D-E61A-4D40-AAE3-3C5EF4057B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118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C047-0668-4303-B366-B2BF7EC813E0}" type="datetimeFigureOut">
              <a:rPr lang="ko-KR" altLang="en-US" smtClean="0"/>
              <a:t>2020-07-14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712D-E61A-4D40-AAE3-3C5EF4057B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6597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C047-0668-4303-B366-B2BF7EC813E0}" type="datetimeFigureOut">
              <a:rPr lang="ko-KR" altLang="en-US" smtClean="0"/>
              <a:t>2020-07-14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712D-E61A-4D40-AAE3-3C5EF4057B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633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C047-0668-4303-B366-B2BF7EC813E0}" type="datetimeFigureOut">
              <a:rPr lang="ko-KR" altLang="en-US" smtClean="0"/>
              <a:t>2020-07-14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712D-E61A-4D40-AAE3-3C5EF4057B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212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BC047-0668-4303-B366-B2BF7EC813E0}" type="datetimeFigureOut">
              <a:rPr lang="ko-KR" altLang="en-US" smtClean="0"/>
              <a:t>2020-07-14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2712D-E61A-4D40-AAE3-3C5EF4057B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806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44D0AC-D731-4407-A5D2-D9B1470F5D9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2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F84A56E3-A01D-4850-B2AF-9132E3CA7906}"/>
              </a:ext>
            </a:extLst>
          </p:cNvPr>
          <p:cNvSpPr/>
          <p:nvPr/>
        </p:nvSpPr>
        <p:spPr>
          <a:xfrm>
            <a:off x="5545559" y="944087"/>
            <a:ext cx="2263031" cy="2263031"/>
          </a:xfrm>
          <a:prstGeom prst="ellipse">
            <a:avLst/>
          </a:prstGeom>
          <a:solidFill>
            <a:srgbClr val="FCAF3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408C0BC9-B04A-4684-9B3B-DEAB7AF9AA66}"/>
              </a:ext>
            </a:extLst>
          </p:cNvPr>
          <p:cNvSpPr/>
          <p:nvPr/>
        </p:nvSpPr>
        <p:spPr>
          <a:xfrm>
            <a:off x="6938367" y="2597780"/>
            <a:ext cx="1241822" cy="1241822"/>
          </a:xfrm>
          <a:prstGeom prst="ellipse">
            <a:avLst/>
          </a:prstGeom>
          <a:solidFill>
            <a:srgbClr val="EFF6A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C190211-9085-4D7F-8F2B-E91D8430D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75138"/>
            <a:ext cx="7772400" cy="973403"/>
          </a:xfrm>
        </p:spPr>
        <p:txBody>
          <a:bodyPr>
            <a:norm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YD윤고딕 540" panose="02020603020101020101" pitchFamily="18" charset="-127"/>
                <a:ea typeface="YD윤고딕 540" panose="02020603020101020101" pitchFamily="18" charset="-127"/>
              </a:rPr>
              <a:t>강의 제목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00724E9-5518-45EE-BC83-CB3D600A7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91595"/>
            <a:ext cx="6858000" cy="1241822"/>
          </a:xfrm>
        </p:spPr>
        <p:txBody>
          <a:bodyPr>
            <a:normAutofit lnSpcReduction="10000"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YD윤고딕 220" panose="02020603020101020101" pitchFamily="18" charset="-127"/>
                <a:ea typeface="YD윤고딕 220" panose="02020603020101020101" pitchFamily="18" charset="-127"/>
              </a:rPr>
              <a:t>주차 강의 제목</a:t>
            </a:r>
            <a:endParaRPr lang="en-US" altLang="ko-KR" dirty="0">
              <a:solidFill>
                <a:schemeClr val="bg1"/>
              </a:solidFill>
              <a:latin typeface="YD윤고딕 220" panose="02020603020101020101" pitchFamily="18" charset="-127"/>
              <a:ea typeface="YD윤고딕 220" panose="02020603020101020101" pitchFamily="18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YD윤고딕 220" panose="02020603020101020101" pitchFamily="18" charset="-127"/>
                <a:ea typeface="YD윤고딕 220" panose="02020603020101020101" pitchFamily="18" charset="-127"/>
              </a:rPr>
              <a:t>또는</a:t>
            </a:r>
            <a:endParaRPr lang="en-US" altLang="ko-KR" dirty="0">
              <a:solidFill>
                <a:schemeClr val="bg1"/>
              </a:solidFill>
              <a:latin typeface="YD윤고딕 220" panose="02020603020101020101" pitchFamily="18" charset="-127"/>
              <a:ea typeface="YD윤고딕 220" panose="02020603020101020101" pitchFamily="18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YD윤고딕 220" panose="02020603020101020101" pitchFamily="18" charset="-127"/>
                <a:ea typeface="YD윤고딕 220" panose="02020603020101020101" pitchFamily="18" charset="-127"/>
              </a:rPr>
              <a:t>참고 자료나 서적이름</a:t>
            </a:r>
            <a:endParaRPr lang="en-US" altLang="ko-KR" dirty="0">
              <a:solidFill>
                <a:schemeClr val="bg1"/>
              </a:solidFill>
              <a:latin typeface="YD윤고딕 220" panose="02020603020101020101" pitchFamily="18" charset="-127"/>
              <a:ea typeface="YD윤고딕 220" panose="02020603020101020101" pitchFamily="18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08363E22-4C5E-4145-BD3D-BA975EFE116F}"/>
              </a:ext>
            </a:extLst>
          </p:cNvPr>
          <p:cNvSpPr/>
          <p:nvPr/>
        </p:nvSpPr>
        <p:spPr>
          <a:xfrm>
            <a:off x="2480837" y="3327366"/>
            <a:ext cx="451017" cy="451017"/>
          </a:xfrm>
          <a:prstGeom prst="ellipse">
            <a:avLst/>
          </a:prstGeom>
          <a:solidFill>
            <a:srgbClr val="FCA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26EC97BE-4B47-4FBE-80D1-A0556D83FA83}"/>
              </a:ext>
            </a:extLst>
          </p:cNvPr>
          <p:cNvSpPr/>
          <p:nvPr/>
        </p:nvSpPr>
        <p:spPr>
          <a:xfrm>
            <a:off x="1819305" y="3775343"/>
            <a:ext cx="296490" cy="296490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CDAF56E8-9C42-4835-93F7-CD331561565E}"/>
              </a:ext>
            </a:extLst>
          </p:cNvPr>
          <p:cNvSpPr/>
          <p:nvPr/>
        </p:nvSpPr>
        <p:spPr>
          <a:xfrm>
            <a:off x="1295400" y="4743886"/>
            <a:ext cx="171480" cy="171480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12" name="부제목 2">
            <a:extLst>
              <a:ext uri="{FF2B5EF4-FFF2-40B4-BE49-F238E27FC236}">
                <a16:creationId xmlns:a16="http://schemas.microsoft.com/office/drawing/2014/main" id="{ED73FFFA-1BD0-45CD-B488-CE45B37847C4}"/>
              </a:ext>
            </a:extLst>
          </p:cNvPr>
          <p:cNvSpPr txBox="1">
            <a:spLocks/>
          </p:cNvSpPr>
          <p:nvPr/>
        </p:nvSpPr>
        <p:spPr>
          <a:xfrm>
            <a:off x="7951802" y="6371355"/>
            <a:ext cx="1012795" cy="347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>
                <a:solidFill>
                  <a:schemeClr val="bg1"/>
                </a:solidFill>
                <a:latin typeface="YD윤고딕 220" panose="02020603020101020101" pitchFamily="18" charset="-127"/>
                <a:ea typeface="YD윤고딕 220" panose="02020603020101020101" pitchFamily="18" charset="-127"/>
              </a:rPr>
              <a:t>교수님 성함</a:t>
            </a:r>
            <a:endParaRPr lang="en-US" altLang="ko-KR" sz="1200" dirty="0">
              <a:solidFill>
                <a:schemeClr val="bg1"/>
              </a:solidFill>
              <a:latin typeface="YD윤고딕 220" panose="02020603020101020101" pitchFamily="18" charset="-127"/>
              <a:ea typeface="YD윤고딕 22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0970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44D0AC-D731-4407-A5D2-D9B1470F5D9A}"/>
              </a:ext>
            </a:extLst>
          </p:cNvPr>
          <p:cNvSpPr/>
          <p:nvPr/>
        </p:nvSpPr>
        <p:spPr>
          <a:xfrm>
            <a:off x="0" y="0"/>
            <a:ext cx="9144000" cy="1005772"/>
          </a:xfrm>
          <a:prstGeom prst="rect">
            <a:avLst/>
          </a:prstGeom>
          <a:solidFill>
            <a:srgbClr val="0032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B7825B4-015E-426F-8367-16DAAF204E8C}"/>
              </a:ext>
            </a:extLst>
          </p:cNvPr>
          <p:cNvGrpSpPr/>
          <p:nvPr/>
        </p:nvGrpSpPr>
        <p:grpSpPr>
          <a:xfrm>
            <a:off x="285402" y="302073"/>
            <a:ext cx="416177" cy="401626"/>
            <a:chOff x="285402" y="260482"/>
            <a:chExt cx="416177" cy="401626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F84A56E3-A01D-4850-B2AF-9132E3CA7906}"/>
                </a:ext>
              </a:extLst>
            </p:cNvPr>
            <p:cNvSpPr/>
            <p:nvPr/>
          </p:nvSpPr>
          <p:spPr>
            <a:xfrm>
              <a:off x="285402" y="260482"/>
              <a:ext cx="339563" cy="339563"/>
            </a:xfrm>
            <a:prstGeom prst="ellipse">
              <a:avLst/>
            </a:prstGeom>
            <a:solidFill>
              <a:srgbClr val="FCAF3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350" dirty="0"/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408C0BC9-B04A-4684-9B3B-DEAB7AF9AA66}"/>
                </a:ext>
              </a:extLst>
            </p:cNvPr>
            <p:cNvSpPr/>
            <p:nvPr/>
          </p:nvSpPr>
          <p:spPr>
            <a:xfrm>
              <a:off x="515246" y="475775"/>
              <a:ext cx="186333" cy="186333"/>
            </a:xfrm>
            <a:prstGeom prst="ellipse">
              <a:avLst/>
            </a:prstGeom>
            <a:solidFill>
              <a:srgbClr val="EFF6A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350"/>
            </a:p>
          </p:txBody>
        </p: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2C190211-9085-4D7F-8F2B-E91D8430D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077" y="259223"/>
            <a:ext cx="5219700" cy="487326"/>
          </a:xfrm>
        </p:spPr>
        <p:txBody>
          <a:bodyPr>
            <a:normAutofit/>
          </a:bodyPr>
          <a:lstStyle/>
          <a:p>
            <a:pPr algn="l"/>
            <a:r>
              <a:rPr lang="ko-KR" altLang="en-US" sz="2600" dirty="0">
                <a:solidFill>
                  <a:schemeClr val="bg1"/>
                </a:solidFill>
                <a:latin typeface="YD윤고딕 540" panose="02020603020101020101" pitchFamily="18" charset="-127"/>
                <a:ea typeface="YD윤고딕 540" panose="02020603020101020101" pitchFamily="18" charset="-127"/>
              </a:rPr>
              <a:t>제목을 입력하세요</a:t>
            </a:r>
            <a:r>
              <a:rPr lang="en-US" altLang="ko-KR" sz="2600" dirty="0">
                <a:solidFill>
                  <a:schemeClr val="bg1"/>
                </a:solidFill>
                <a:latin typeface="YD윤고딕 540" panose="02020603020101020101" pitchFamily="18" charset="-127"/>
                <a:ea typeface="YD윤고딕 540" panose="02020603020101020101" pitchFamily="18" charset="-127"/>
              </a:rPr>
              <a:t>.</a:t>
            </a:r>
            <a:endParaRPr lang="ko-KR" altLang="en-US" sz="2600" dirty="0">
              <a:solidFill>
                <a:schemeClr val="bg1"/>
              </a:solidFill>
              <a:latin typeface="YD윤고딕 540" panose="02020603020101020101" pitchFamily="18" charset="-127"/>
              <a:ea typeface="YD윤고딕 540" panose="02020603020101020101" pitchFamily="18" charset="-127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00724E9-5518-45EE-BC83-CB3D600A7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9588" y="6367710"/>
            <a:ext cx="1222695" cy="285934"/>
          </a:xfrm>
        </p:spPr>
        <p:txBody>
          <a:bodyPr>
            <a:normAutofit/>
          </a:bodyPr>
          <a:lstStyle/>
          <a:p>
            <a:r>
              <a:rPr lang="ko-KR" altLang="en-US" sz="1300">
                <a:latin typeface="YD윤고딕 220" panose="02020603020101020101" pitchFamily="18" charset="-127"/>
                <a:ea typeface="YD윤고딕 220" panose="02020603020101020101" pitchFamily="18" charset="-127"/>
              </a:rPr>
              <a:t>주차 강의 </a:t>
            </a:r>
            <a:r>
              <a:rPr lang="ko-KR" altLang="en-US" sz="1300" dirty="0">
                <a:latin typeface="YD윤고딕 220" panose="02020603020101020101" pitchFamily="18" charset="-127"/>
                <a:ea typeface="YD윤고딕 220" panose="02020603020101020101" pitchFamily="18" charset="-127"/>
              </a:rPr>
              <a:t>제목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C49324AB-E602-4AE3-8FBD-3C6D885706DC}"/>
              </a:ext>
            </a:extLst>
          </p:cNvPr>
          <p:cNvGrpSpPr/>
          <p:nvPr/>
        </p:nvGrpSpPr>
        <p:grpSpPr>
          <a:xfrm>
            <a:off x="3474243" y="2512768"/>
            <a:ext cx="2195513" cy="2195513"/>
            <a:chOff x="3244191" y="2492375"/>
            <a:chExt cx="2917825" cy="2917825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F43BC8D2-F17E-42D1-918E-7192F52F4E78}"/>
                </a:ext>
              </a:extLst>
            </p:cNvPr>
            <p:cNvSpPr/>
            <p:nvPr/>
          </p:nvSpPr>
          <p:spPr>
            <a:xfrm>
              <a:off x="3244191" y="2492375"/>
              <a:ext cx="2917825" cy="2917825"/>
            </a:xfrm>
            <a:prstGeom prst="ellipse">
              <a:avLst/>
            </a:prstGeom>
            <a:solidFill>
              <a:srgbClr val="61A49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87C7E6EE-2246-4C84-A17F-0C7878BE0918}"/>
                </a:ext>
              </a:extLst>
            </p:cNvPr>
            <p:cNvSpPr/>
            <p:nvPr/>
          </p:nvSpPr>
          <p:spPr>
            <a:xfrm>
              <a:off x="3437575" y="2685759"/>
              <a:ext cx="2531057" cy="2531057"/>
            </a:xfrm>
            <a:prstGeom prst="ellipse">
              <a:avLst/>
            </a:prstGeom>
            <a:solidFill>
              <a:srgbClr val="FCAF3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BA47674F-8F67-48E5-996E-D24AA606809D}"/>
                </a:ext>
              </a:extLst>
            </p:cNvPr>
            <p:cNvSpPr/>
            <p:nvPr/>
          </p:nvSpPr>
          <p:spPr>
            <a:xfrm>
              <a:off x="3720111" y="2968295"/>
              <a:ext cx="1965984" cy="19659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solidFill>
                    <a:schemeClr val="tx1"/>
                  </a:solidFill>
                  <a:latin typeface="YD윤고딕 125" panose="02020603020101020101" pitchFamily="18" charset="-127"/>
                  <a:ea typeface="YD윤고딕 125" panose="02020603020101020101" pitchFamily="18" charset="-127"/>
                </a:rPr>
                <a:t>단어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79FEA80-72DB-4823-9576-C53983A9AD10}"/>
              </a:ext>
            </a:extLst>
          </p:cNvPr>
          <p:cNvSpPr txBox="1"/>
          <p:nvPr/>
        </p:nvSpPr>
        <p:spPr>
          <a:xfrm>
            <a:off x="6284324" y="2143436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키워드</a:t>
            </a:r>
            <a:r>
              <a:rPr lang="en-US" altLang="ko-KR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2</a:t>
            </a:r>
            <a:endParaRPr lang="ko-KR" altLang="en-US" dirty="0">
              <a:latin typeface="YD윤고딕 130" panose="02020603020101020101" pitchFamily="18" charset="-127"/>
              <a:ea typeface="YD윤고딕 130" panose="0202060302010102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BE47D-7DC1-4546-BEE1-B8ED6071A454}"/>
              </a:ext>
            </a:extLst>
          </p:cNvPr>
          <p:cNvSpPr txBox="1"/>
          <p:nvPr/>
        </p:nvSpPr>
        <p:spPr>
          <a:xfrm>
            <a:off x="2543182" y="1733701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키워드</a:t>
            </a:r>
            <a:r>
              <a:rPr lang="en-US" altLang="ko-KR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1</a:t>
            </a:r>
            <a:endParaRPr lang="ko-KR" altLang="en-US" dirty="0">
              <a:latin typeface="YD윤고딕 130" panose="02020603020101020101" pitchFamily="18" charset="-127"/>
              <a:ea typeface="YD윤고딕 130" panose="0202060302010102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2DF6D7-0064-47B3-A2BB-B64006868B4B}"/>
              </a:ext>
            </a:extLst>
          </p:cNvPr>
          <p:cNvSpPr txBox="1"/>
          <p:nvPr/>
        </p:nvSpPr>
        <p:spPr>
          <a:xfrm>
            <a:off x="1346199" y="361052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키워드</a:t>
            </a:r>
            <a:r>
              <a:rPr lang="en-US" altLang="ko-KR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5</a:t>
            </a:r>
            <a:endParaRPr lang="ko-KR" altLang="en-US" dirty="0">
              <a:latin typeface="YD윤고딕 130" panose="02020603020101020101" pitchFamily="18" charset="-127"/>
              <a:ea typeface="YD윤고딕 130" panose="0202060302010102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CEA6BC-3C8D-4D54-BD1D-4FBD47326DEB}"/>
              </a:ext>
            </a:extLst>
          </p:cNvPr>
          <p:cNvSpPr txBox="1"/>
          <p:nvPr/>
        </p:nvSpPr>
        <p:spPr>
          <a:xfrm>
            <a:off x="3661172" y="5559297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키워드</a:t>
            </a:r>
            <a:r>
              <a:rPr lang="en-US" altLang="ko-KR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4</a:t>
            </a:r>
            <a:endParaRPr lang="ko-KR" altLang="en-US" dirty="0">
              <a:latin typeface="YD윤고딕 130" panose="02020603020101020101" pitchFamily="18" charset="-127"/>
              <a:ea typeface="YD윤고딕 130" panose="0202060302010102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D3D9D2-0301-4202-B36C-C804AD1C6D6E}"/>
              </a:ext>
            </a:extLst>
          </p:cNvPr>
          <p:cNvSpPr txBox="1"/>
          <p:nvPr/>
        </p:nvSpPr>
        <p:spPr>
          <a:xfrm>
            <a:off x="6284325" y="427494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키워드</a:t>
            </a:r>
            <a:r>
              <a:rPr lang="en-US" altLang="ko-KR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3</a:t>
            </a:r>
            <a:endParaRPr lang="ko-KR" altLang="en-US" dirty="0">
              <a:latin typeface="YD윤고딕 130" panose="02020603020101020101" pitchFamily="18" charset="-127"/>
              <a:ea typeface="YD윤고딕 130" panose="02020603020101020101" pitchFamily="18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12DBB766-3116-4281-A6F1-08535A8710CB}"/>
              </a:ext>
            </a:extLst>
          </p:cNvPr>
          <p:cNvSpPr/>
          <p:nvPr/>
        </p:nvSpPr>
        <p:spPr>
          <a:xfrm>
            <a:off x="8170878" y="5711697"/>
            <a:ext cx="292931" cy="292931"/>
          </a:xfrm>
          <a:prstGeom prst="ellipse">
            <a:avLst/>
          </a:prstGeom>
          <a:solidFill>
            <a:srgbClr val="FCA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7B391A9B-6915-44A2-A501-94F11AF96917}"/>
              </a:ext>
            </a:extLst>
          </p:cNvPr>
          <p:cNvSpPr/>
          <p:nvPr/>
        </p:nvSpPr>
        <p:spPr>
          <a:xfrm>
            <a:off x="8692986" y="6123188"/>
            <a:ext cx="192567" cy="192567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864C95D3-6135-4A57-8D54-67F1471DAE7C}"/>
              </a:ext>
            </a:extLst>
          </p:cNvPr>
          <p:cNvSpPr/>
          <p:nvPr/>
        </p:nvSpPr>
        <p:spPr>
          <a:xfrm>
            <a:off x="8885553" y="6454990"/>
            <a:ext cx="111375" cy="111375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43119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44D0AC-D731-4407-A5D2-D9B1470F5D9A}"/>
              </a:ext>
            </a:extLst>
          </p:cNvPr>
          <p:cNvSpPr/>
          <p:nvPr/>
        </p:nvSpPr>
        <p:spPr>
          <a:xfrm>
            <a:off x="0" y="0"/>
            <a:ext cx="9144000" cy="1005772"/>
          </a:xfrm>
          <a:prstGeom prst="rect">
            <a:avLst/>
          </a:prstGeom>
          <a:solidFill>
            <a:srgbClr val="0032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B7825B4-015E-426F-8367-16DAAF204E8C}"/>
              </a:ext>
            </a:extLst>
          </p:cNvPr>
          <p:cNvGrpSpPr/>
          <p:nvPr/>
        </p:nvGrpSpPr>
        <p:grpSpPr>
          <a:xfrm>
            <a:off x="285402" y="302073"/>
            <a:ext cx="416177" cy="401626"/>
            <a:chOff x="285402" y="260482"/>
            <a:chExt cx="416177" cy="401626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F84A56E3-A01D-4850-B2AF-9132E3CA7906}"/>
                </a:ext>
              </a:extLst>
            </p:cNvPr>
            <p:cNvSpPr/>
            <p:nvPr/>
          </p:nvSpPr>
          <p:spPr>
            <a:xfrm>
              <a:off x="285402" y="260482"/>
              <a:ext cx="339563" cy="339563"/>
            </a:xfrm>
            <a:prstGeom prst="ellipse">
              <a:avLst/>
            </a:prstGeom>
            <a:solidFill>
              <a:srgbClr val="FCAF3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350" dirty="0"/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408C0BC9-B04A-4684-9B3B-DEAB7AF9AA66}"/>
                </a:ext>
              </a:extLst>
            </p:cNvPr>
            <p:cNvSpPr/>
            <p:nvPr/>
          </p:nvSpPr>
          <p:spPr>
            <a:xfrm>
              <a:off x="515246" y="475775"/>
              <a:ext cx="186333" cy="186333"/>
            </a:xfrm>
            <a:prstGeom prst="ellipse">
              <a:avLst/>
            </a:prstGeom>
            <a:solidFill>
              <a:srgbClr val="EFF6A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350"/>
            </a:p>
          </p:txBody>
        </p: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2C190211-9085-4D7F-8F2B-E91D8430D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077" y="259223"/>
            <a:ext cx="5219700" cy="487326"/>
          </a:xfrm>
        </p:spPr>
        <p:txBody>
          <a:bodyPr>
            <a:normAutofit/>
          </a:bodyPr>
          <a:lstStyle/>
          <a:p>
            <a:pPr algn="l"/>
            <a:r>
              <a:rPr lang="ko-KR" altLang="en-US" sz="2600" dirty="0">
                <a:solidFill>
                  <a:schemeClr val="bg1"/>
                </a:solidFill>
                <a:latin typeface="YD윤고딕 540" panose="02020603020101020101" pitchFamily="18" charset="-127"/>
                <a:ea typeface="YD윤고딕 540" panose="02020603020101020101" pitchFamily="18" charset="-127"/>
              </a:rPr>
              <a:t>제목을 입력하세요</a:t>
            </a:r>
            <a:r>
              <a:rPr lang="en-US" altLang="ko-KR" sz="2600" dirty="0">
                <a:solidFill>
                  <a:schemeClr val="bg1"/>
                </a:solidFill>
                <a:latin typeface="YD윤고딕 540" panose="02020603020101020101" pitchFamily="18" charset="-127"/>
                <a:ea typeface="YD윤고딕 540" panose="02020603020101020101" pitchFamily="18" charset="-127"/>
              </a:rPr>
              <a:t>.</a:t>
            </a:r>
            <a:endParaRPr lang="ko-KR" altLang="en-US" sz="2600" dirty="0">
              <a:solidFill>
                <a:schemeClr val="bg1"/>
              </a:solidFill>
              <a:latin typeface="YD윤고딕 540" panose="02020603020101020101" pitchFamily="18" charset="-127"/>
              <a:ea typeface="YD윤고딕 540" panose="02020603020101020101" pitchFamily="18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08363E22-4C5E-4145-BD3D-BA975EFE116F}"/>
              </a:ext>
            </a:extLst>
          </p:cNvPr>
          <p:cNvSpPr/>
          <p:nvPr/>
        </p:nvSpPr>
        <p:spPr>
          <a:xfrm>
            <a:off x="8170878" y="5711697"/>
            <a:ext cx="292931" cy="292931"/>
          </a:xfrm>
          <a:prstGeom prst="ellipse">
            <a:avLst/>
          </a:prstGeom>
          <a:solidFill>
            <a:srgbClr val="FCA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26EC97BE-4B47-4FBE-80D1-A0556D83FA83}"/>
              </a:ext>
            </a:extLst>
          </p:cNvPr>
          <p:cNvSpPr/>
          <p:nvPr/>
        </p:nvSpPr>
        <p:spPr>
          <a:xfrm>
            <a:off x="8692986" y="6123188"/>
            <a:ext cx="192567" cy="192567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CDAF56E8-9C42-4835-93F7-CD331561565E}"/>
              </a:ext>
            </a:extLst>
          </p:cNvPr>
          <p:cNvSpPr/>
          <p:nvPr/>
        </p:nvSpPr>
        <p:spPr>
          <a:xfrm>
            <a:off x="8885553" y="6454990"/>
            <a:ext cx="111375" cy="111375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BE47D-7DC1-4546-BEE1-B8ED6071A454}"/>
              </a:ext>
            </a:extLst>
          </p:cNvPr>
          <p:cNvSpPr txBox="1"/>
          <p:nvPr/>
        </p:nvSpPr>
        <p:spPr>
          <a:xfrm>
            <a:off x="515246" y="149471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단어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D30353-631F-454D-A0FF-EB148AE05603}"/>
              </a:ext>
            </a:extLst>
          </p:cNvPr>
          <p:cNvSpPr txBox="1"/>
          <p:nvPr/>
        </p:nvSpPr>
        <p:spPr>
          <a:xfrm>
            <a:off x="732484" y="1878017"/>
            <a:ext cx="411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주로 알고 있는 단어의 뜻 </a:t>
            </a:r>
            <a:r>
              <a:rPr lang="en-US" altLang="ko-KR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or </a:t>
            </a:r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사전적 의미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84541D-6EC7-4136-BE15-CFE072975F64}"/>
              </a:ext>
            </a:extLst>
          </p:cNvPr>
          <p:cNvSpPr txBox="1"/>
          <p:nvPr/>
        </p:nvSpPr>
        <p:spPr>
          <a:xfrm>
            <a:off x="515246" y="265754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단어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1AFF60-16EE-4A42-952E-1B9DD0425026}"/>
              </a:ext>
            </a:extLst>
          </p:cNvPr>
          <p:cNvSpPr txBox="1"/>
          <p:nvPr/>
        </p:nvSpPr>
        <p:spPr>
          <a:xfrm>
            <a:off x="732484" y="3068343"/>
            <a:ext cx="5952270" cy="1304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단어를 설명하세요 단어를 설명하세요 단어를 설명하세요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단어를 설명하세요 단어를 설명하세요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단어를 설명하세요 단어를 설명하세요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0251119F-DACF-4782-99DE-B8AF29756CF9}"/>
              </a:ext>
            </a:extLst>
          </p:cNvPr>
          <p:cNvGrpSpPr/>
          <p:nvPr/>
        </p:nvGrpSpPr>
        <p:grpSpPr>
          <a:xfrm>
            <a:off x="6012777" y="4245269"/>
            <a:ext cx="2680209" cy="1103346"/>
            <a:chOff x="625850" y="4635500"/>
            <a:chExt cx="5247329" cy="1732210"/>
          </a:xfrm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34F53373-C734-4A00-8778-352D1BA98E4F}"/>
                </a:ext>
              </a:extLst>
            </p:cNvPr>
            <p:cNvSpPr/>
            <p:nvPr/>
          </p:nvSpPr>
          <p:spPr>
            <a:xfrm>
              <a:off x="625850" y="4635500"/>
              <a:ext cx="5247329" cy="1732210"/>
            </a:xfrm>
            <a:prstGeom prst="roundRect">
              <a:avLst/>
            </a:prstGeom>
            <a:solidFill>
              <a:srgbClr val="FAAE3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A9301FDC-B5C8-492B-8C6D-29B65661E71C}"/>
                </a:ext>
              </a:extLst>
            </p:cNvPr>
            <p:cNvSpPr/>
            <p:nvPr/>
          </p:nvSpPr>
          <p:spPr>
            <a:xfrm>
              <a:off x="814320" y="4779805"/>
              <a:ext cx="4877738" cy="14435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74B5D-E2AA-4697-A4AC-2A162C8BB145}"/>
              </a:ext>
            </a:extLst>
          </p:cNvPr>
          <p:cNvSpPr txBox="1"/>
          <p:nvPr/>
        </p:nvSpPr>
        <p:spPr>
          <a:xfrm>
            <a:off x="6180543" y="4351066"/>
            <a:ext cx="1005551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키워드 설명</a:t>
            </a:r>
            <a:endParaRPr lang="en-US" altLang="ko-KR" sz="1000" dirty="0">
              <a:latin typeface="YD윤고딕 130" panose="02020603020101020101" pitchFamily="18" charset="-127"/>
              <a:ea typeface="YD윤고딕 130" panose="02020603020101020101" pitchFamily="18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3BF98A-6427-4C56-83E5-3940468752C5}"/>
              </a:ext>
            </a:extLst>
          </p:cNvPr>
          <p:cNvSpPr txBox="1"/>
          <p:nvPr/>
        </p:nvSpPr>
        <p:spPr>
          <a:xfrm>
            <a:off x="6353311" y="4653184"/>
            <a:ext cx="1999139" cy="45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키워드 설명하세요  </a:t>
            </a:r>
            <a:r>
              <a:rPr lang="ko-KR" altLang="en-US" sz="1000" dirty="0" err="1">
                <a:latin typeface="YD윤고딕 110" panose="02020603020101020101" pitchFamily="18" charset="-127"/>
                <a:ea typeface="YD윤고딕 110" panose="02020603020101020101" pitchFamily="18" charset="-127"/>
              </a:rPr>
              <a:t>설명하세요</a:t>
            </a:r>
            <a:endParaRPr lang="en-US" altLang="ko-KR" sz="1000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000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설명하세요  </a:t>
            </a:r>
            <a:r>
              <a:rPr lang="ko-KR" altLang="en-US" sz="1000" dirty="0" err="1">
                <a:latin typeface="YD윤고딕 110" panose="02020603020101020101" pitchFamily="18" charset="-127"/>
                <a:ea typeface="YD윤고딕 110" panose="02020603020101020101" pitchFamily="18" charset="-127"/>
              </a:rPr>
              <a:t>설명하세요</a:t>
            </a:r>
            <a:endParaRPr lang="en-US" altLang="ko-KR" sz="1000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</p:txBody>
      </p:sp>
      <p:sp>
        <p:nvSpPr>
          <p:cNvPr id="33" name="부제목 2">
            <a:extLst>
              <a:ext uri="{FF2B5EF4-FFF2-40B4-BE49-F238E27FC236}">
                <a16:creationId xmlns:a16="http://schemas.microsoft.com/office/drawing/2014/main" id="{0BAE4A78-14F3-4A9A-B6EB-89AE7C282888}"/>
              </a:ext>
            </a:extLst>
          </p:cNvPr>
          <p:cNvSpPr txBox="1">
            <a:spLocks/>
          </p:cNvSpPr>
          <p:nvPr/>
        </p:nvSpPr>
        <p:spPr>
          <a:xfrm>
            <a:off x="7569588" y="6367710"/>
            <a:ext cx="1222695" cy="285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300">
                <a:latin typeface="YD윤고딕 220" panose="02020603020101020101" pitchFamily="18" charset="-127"/>
                <a:ea typeface="YD윤고딕 220" panose="02020603020101020101" pitchFamily="18" charset="-127"/>
              </a:rPr>
              <a:t>주차 강의 제목</a:t>
            </a:r>
            <a:endParaRPr lang="ko-KR" altLang="en-US" sz="1300" dirty="0">
              <a:latin typeface="YD윤고딕 220" panose="02020603020101020101" pitchFamily="18" charset="-127"/>
              <a:ea typeface="YD윤고딕 22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1038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44D0AC-D731-4407-A5D2-D9B1470F5D9A}"/>
              </a:ext>
            </a:extLst>
          </p:cNvPr>
          <p:cNvSpPr/>
          <p:nvPr/>
        </p:nvSpPr>
        <p:spPr>
          <a:xfrm>
            <a:off x="0" y="0"/>
            <a:ext cx="9144000" cy="1005772"/>
          </a:xfrm>
          <a:prstGeom prst="rect">
            <a:avLst/>
          </a:prstGeom>
          <a:solidFill>
            <a:srgbClr val="0032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B7825B4-015E-426F-8367-16DAAF204E8C}"/>
              </a:ext>
            </a:extLst>
          </p:cNvPr>
          <p:cNvGrpSpPr/>
          <p:nvPr/>
        </p:nvGrpSpPr>
        <p:grpSpPr>
          <a:xfrm>
            <a:off x="285402" y="302073"/>
            <a:ext cx="416177" cy="401626"/>
            <a:chOff x="285402" y="260482"/>
            <a:chExt cx="416177" cy="401626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F84A56E3-A01D-4850-B2AF-9132E3CA7906}"/>
                </a:ext>
              </a:extLst>
            </p:cNvPr>
            <p:cNvSpPr/>
            <p:nvPr/>
          </p:nvSpPr>
          <p:spPr>
            <a:xfrm>
              <a:off x="285402" y="260482"/>
              <a:ext cx="339563" cy="339563"/>
            </a:xfrm>
            <a:prstGeom prst="ellipse">
              <a:avLst/>
            </a:prstGeom>
            <a:solidFill>
              <a:srgbClr val="FCAF3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350" dirty="0"/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408C0BC9-B04A-4684-9B3B-DEAB7AF9AA66}"/>
                </a:ext>
              </a:extLst>
            </p:cNvPr>
            <p:cNvSpPr/>
            <p:nvPr/>
          </p:nvSpPr>
          <p:spPr>
            <a:xfrm>
              <a:off x="515246" y="475775"/>
              <a:ext cx="186333" cy="186333"/>
            </a:xfrm>
            <a:prstGeom prst="ellipse">
              <a:avLst/>
            </a:prstGeom>
            <a:solidFill>
              <a:srgbClr val="EFF6A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350"/>
            </a:p>
          </p:txBody>
        </p: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2C190211-9085-4D7F-8F2B-E91D8430D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077" y="259223"/>
            <a:ext cx="5219700" cy="487326"/>
          </a:xfrm>
        </p:spPr>
        <p:txBody>
          <a:bodyPr>
            <a:normAutofit/>
          </a:bodyPr>
          <a:lstStyle/>
          <a:p>
            <a:pPr algn="l"/>
            <a:r>
              <a:rPr lang="ko-KR" altLang="en-US" sz="2600" dirty="0">
                <a:solidFill>
                  <a:schemeClr val="bg1"/>
                </a:solidFill>
                <a:latin typeface="YD윤고딕 540" panose="02020603020101020101" pitchFamily="18" charset="-127"/>
                <a:ea typeface="YD윤고딕 540" panose="02020603020101020101" pitchFamily="18" charset="-127"/>
              </a:rPr>
              <a:t>제목을 입력하세요</a:t>
            </a:r>
            <a:r>
              <a:rPr lang="en-US" altLang="ko-KR" sz="2600" dirty="0">
                <a:solidFill>
                  <a:schemeClr val="bg1"/>
                </a:solidFill>
                <a:latin typeface="YD윤고딕 540" panose="02020603020101020101" pitchFamily="18" charset="-127"/>
                <a:ea typeface="YD윤고딕 540" panose="02020603020101020101" pitchFamily="18" charset="-127"/>
              </a:rPr>
              <a:t>.</a:t>
            </a:r>
            <a:endParaRPr lang="ko-KR" altLang="en-US" sz="2600" dirty="0">
              <a:solidFill>
                <a:schemeClr val="bg1"/>
              </a:solidFill>
              <a:latin typeface="YD윤고딕 540" panose="02020603020101020101" pitchFamily="18" charset="-127"/>
              <a:ea typeface="YD윤고딕 540" panose="02020603020101020101" pitchFamily="18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08363E22-4C5E-4145-BD3D-BA975EFE116F}"/>
              </a:ext>
            </a:extLst>
          </p:cNvPr>
          <p:cNvSpPr/>
          <p:nvPr/>
        </p:nvSpPr>
        <p:spPr>
          <a:xfrm>
            <a:off x="8170878" y="5711697"/>
            <a:ext cx="292931" cy="292931"/>
          </a:xfrm>
          <a:prstGeom prst="ellipse">
            <a:avLst/>
          </a:prstGeom>
          <a:solidFill>
            <a:srgbClr val="FCA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26EC97BE-4B47-4FBE-80D1-A0556D83FA83}"/>
              </a:ext>
            </a:extLst>
          </p:cNvPr>
          <p:cNvSpPr/>
          <p:nvPr/>
        </p:nvSpPr>
        <p:spPr>
          <a:xfrm>
            <a:off x="8692986" y="6123188"/>
            <a:ext cx="192567" cy="192567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CDAF56E8-9C42-4835-93F7-CD331561565E}"/>
              </a:ext>
            </a:extLst>
          </p:cNvPr>
          <p:cNvSpPr/>
          <p:nvPr/>
        </p:nvSpPr>
        <p:spPr>
          <a:xfrm>
            <a:off x="8885553" y="6454990"/>
            <a:ext cx="111375" cy="111375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84541D-6EC7-4136-BE15-CFE072975F64}"/>
              </a:ext>
            </a:extLst>
          </p:cNvPr>
          <p:cNvSpPr txBox="1"/>
          <p:nvPr/>
        </p:nvSpPr>
        <p:spPr>
          <a:xfrm>
            <a:off x="515246" y="152313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예시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1AFF60-16EE-4A42-952E-1B9DD0425026}"/>
              </a:ext>
            </a:extLst>
          </p:cNvPr>
          <p:cNvSpPr txBox="1"/>
          <p:nvPr/>
        </p:nvSpPr>
        <p:spPr>
          <a:xfrm>
            <a:off x="732484" y="1933937"/>
            <a:ext cx="2246128" cy="1304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예시를 설명하세요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예시를 설명하세요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예시를 설명하세요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29BC30-2270-4BD2-ABBE-4C2A474BB112}"/>
              </a:ext>
            </a:extLst>
          </p:cNvPr>
          <p:cNvSpPr txBox="1"/>
          <p:nvPr/>
        </p:nvSpPr>
        <p:spPr>
          <a:xfrm>
            <a:off x="515246" y="352461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질문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60D2E4-DD6D-4152-9F82-DC5E0E1730ED}"/>
              </a:ext>
            </a:extLst>
          </p:cNvPr>
          <p:cNvSpPr txBox="1"/>
          <p:nvPr/>
        </p:nvSpPr>
        <p:spPr>
          <a:xfrm>
            <a:off x="732484" y="3935410"/>
            <a:ext cx="2246128" cy="1304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질문을 완성하세요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질문을 완성하세요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질문을 완성하세요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063A946C-F2A3-4EE9-820E-881FA63A5B13}"/>
              </a:ext>
            </a:extLst>
          </p:cNvPr>
          <p:cNvSpPr/>
          <p:nvPr/>
        </p:nvSpPr>
        <p:spPr>
          <a:xfrm>
            <a:off x="4206134" y="1552756"/>
            <a:ext cx="4257675" cy="3782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순서도: 다른 페이지 연결선 30">
            <a:extLst>
              <a:ext uri="{FF2B5EF4-FFF2-40B4-BE49-F238E27FC236}">
                <a16:creationId xmlns:a16="http://schemas.microsoft.com/office/drawing/2014/main" id="{163EA48B-2C7B-4AAE-8F39-742C0F9DBA1B}"/>
              </a:ext>
            </a:extLst>
          </p:cNvPr>
          <p:cNvSpPr/>
          <p:nvPr/>
        </p:nvSpPr>
        <p:spPr>
          <a:xfrm>
            <a:off x="4578550" y="1390832"/>
            <a:ext cx="276225" cy="496433"/>
          </a:xfrm>
          <a:prstGeom prst="flowChartOffpageConnector">
            <a:avLst/>
          </a:prstGeom>
          <a:solidFill>
            <a:srgbClr val="003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130811-6CB9-4146-A01D-744F465F22AF}"/>
              </a:ext>
            </a:extLst>
          </p:cNvPr>
          <p:cNvSpPr txBox="1"/>
          <p:nvPr/>
        </p:nvSpPr>
        <p:spPr>
          <a:xfrm>
            <a:off x="5196734" y="3105834"/>
            <a:ext cx="224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필요한 사진 자료나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  <a:p>
            <a:pPr algn="ctr"/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도표 이미지 첨부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D4139C-51F2-47C6-8107-E1F3F8D147DD}"/>
              </a:ext>
            </a:extLst>
          </p:cNvPr>
          <p:cNvSpPr txBox="1"/>
          <p:nvPr/>
        </p:nvSpPr>
        <p:spPr>
          <a:xfrm>
            <a:off x="2732393" y="5673496"/>
            <a:ext cx="367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결론을 도출해 내 설명을 적어주세요</a:t>
            </a:r>
          </a:p>
        </p:txBody>
      </p:sp>
      <p:sp>
        <p:nvSpPr>
          <p:cNvPr id="34" name="부제목 2">
            <a:extLst>
              <a:ext uri="{FF2B5EF4-FFF2-40B4-BE49-F238E27FC236}">
                <a16:creationId xmlns:a16="http://schemas.microsoft.com/office/drawing/2014/main" id="{ADC7109C-181F-4E7E-B1F8-5FC3A10126F2}"/>
              </a:ext>
            </a:extLst>
          </p:cNvPr>
          <p:cNvSpPr txBox="1">
            <a:spLocks/>
          </p:cNvSpPr>
          <p:nvPr/>
        </p:nvSpPr>
        <p:spPr>
          <a:xfrm>
            <a:off x="7569588" y="6367710"/>
            <a:ext cx="1222695" cy="285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300">
                <a:latin typeface="YD윤고딕 220" panose="02020603020101020101" pitchFamily="18" charset="-127"/>
                <a:ea typeface="YD윤고딕 220" panose="02020603020101020101" pitchFamily="18" charset="-127"/>
              </a:rPr>
              <a:t>주차 강의 제목</a:t>
            </a:r>
            <a:endParaRPr lang="ko-KR" altLang="en-US" sz="1300" dirty="0">
              <a:latin typeface="YD윤고딕 220" panose="02020603020101020101" pitchFamily="18" charset="-127"/>
              <a:ea typeface="YD윤고딕 22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9919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44D0AC-D731-4407-A5D2-D9B1470F5D9A}"/>
              </a:ext>
            </a:extLst>
          </p:cNvPr>
          <p:cNvSpPr/>
          <p:nvPr/>
        </p:nvSpPr>
        <p:spPr>
          <a:xfrm>
            <a:off x="0" y="0"/>
            <a:ext cx="9144000" cy="1005772"/>
          </a:xfrm>
          <a:prstGeom prst="rect">
            <a:avLst/>
          </a:prstGeom>
          <a:solidFill>
            <a:srgbClr val="0032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B7825B4-015E-426F-8367-16DAAF204E8C}"/>
              </a:ext>
            </a:extLst>
          </p:cNvPr>
          <p:cNvGrpSpPr/>
          <p:nvPr/>
        </p:nvGrpSpPr>
        <p:grpSpPr>
          <a:xfrm>
            <a:off x="285402" y="302073"/>
            <a:ext cx="416177" cy="401626"/>
            <a:chOff x="285402" y="260482"/>
            <a:chExt cx="416177" cy="401626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F84A56E3-A01D-4850-B2AF-9132E3CA7906}"/>
                </a:ext>
              </a:extLst>
            </p:cNvPr>
            <p:cNvSpPr/>
            <p:nvPr/>
          </p:nvSpPr>
          <p:spPr>
            <a:xfrm>
              <a:off x="285402" y="260482"/>
              <a:ext cx="339563" cy="339563"/>
            </a:xfrm>
            <a:prstGeom prst="ellipse">
              <a:avLst/>
            </a:prstGeom>
            <a:solidFill>
              <a:srgbClr val="FCAF3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350" dirty="0"/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408C0BC9-B04A-4684-9B3B-DEAB7AF9AA66}"/>
                </a:ext>
              </a:extLst>
            </p:cNvPr>
            <p:cNvSpPr/>
            <p:nvPr/>
          </p:nvSpPr>
          <p:spPr>
            <a:xfrm>
              <a:off x="515246" y="475775"/>
              <a:ext cx="186333" cy="186333"/>
            </a:xfrm>
            <a:prstGeom prst="ellipse">
              <a:avLst/>
            </a:prstGeom>
            <a:solidFill>
              <a:srgbClr val="EFF6A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350"/>
            </a:p>
          </p:txBody>
        </p: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2C190211-9085-4D7F-8F2B-E91D8430D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077" y="259223"/>
            <a:ext cx="5219700" cy="487326"/>
          </a:xfrm>
        </p:spPr>
        <p:txBody>
          <a:bodyPr>
            <a:normAutofit/>
          </a:bodyPr>
          <a:lstStyle/>
          <a:p>
            <a:pPr algn="l"/>
            <a:r>
              <a:rPr lang="ko-KR" altLang="en-US" sz="2600" dirty="0">
                <a:solidFill>
                  <a:schemeClr val="bg1"/>
                </a:solidFill>
                <a:latin typeface="YD윤고딕 540" panose="02020603020101020101" pitchFamily="18" charset="-127"/>
                <a:ea typeface="YD윤고딕 540" panose="02020603020101020101" pitchFamily="18" charset="-127"/>
              </a:rPr>
              <a:t>제목을 입력하세요</a:t>
            </a:r>
            <a:r>
              <a:rPr lang="en-US" altLang="ko-KR" sz="2600" dirty="0">
                <a:solidFill>
                  <a:schemeClr val="bg1"/>
                </a:solidFill>
                <a:latin typeface="YD윤고딕 540" panose="02020603020101020101" pitchFamily="18" charset="-127"/>
                <a:ea typeface="YD윤고딕 540" panose="02020603020101020101" pitchFamily="18" charset="-127"/>
              </a:rPr>
              <a:t>.</a:t>
            </a:r>
            <a:endParaRPr lang="ko-KR" altLang="en-US" sz="2600" dirty="0">
              <a:solidFill>
                <a:schemeClr val="bg1"/>
              </a:solidFill>
              <a:latin typeface="YD윤고딕 540" panose="02020603020101020101" pitchFamily="18" charset="-127"/>
              <a:ea typeface="YD윤고딕 540" panose="02020603020101020101" pitchFamily="18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08363E22-4C5E-4145-BD3D-BA975EFE116F}"/>
              </a:ext>
            </a:extLst>
          </p:cNvPr>
          <p:cNvSpPr/>
          <p:nvPr/>
        </p:nvSpPr>
        <p:spPr>
          <a:xfrm>
            <a:off x="8170878" y="5711697"/>
            <a:ext cx="292931" cy="292931"/>
          </a:xfrm>
          <a:prstGeom prst="ellipse">
            <a:avLst/>
          </a:prstGeom>
          <a:solidFill>
            <a:srgbClr val="FCA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26EC97BE-4B47-4FBE-80D1-A0556D83FA83}"/>
              </a:ext>
            </a:extLst>
          </p:cNvPr>
          <p:cNvSpPr/>
          <p:nvPr/>
        </p:nvSpPr>
        <p:spPr>
          <a:xfrm>
            <a:off x="8692986" y="6123188"/>
            <a:ext cx="192567" cy="192567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CDAF56E8-9C42-4835-93F7-CD331561565E}"/>
              </a:ext>
            </a:extLst>
          </p:cNvPr>
          <p:cNvSpPr/>
          <p:nvPr/>
        </p:nvSpPr>
        <p:spPr>
          <a:xfrm>
            <a:off x="8885553" y="6454990"/>
            <a:ext cx="111375" cy="111375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BE47D-7DC1-4546-BEE1-B8ED6071A454}"/>
              </a:ext>
            </a:extLst>
          </p:cNvPr>
          <p:cNvSpPr txBox="1"/>
          <p:nvPr/>
        </p:nvSpPr>
        <p:spPr>
          <a:xfrm>
            <a:off x="515246" y="149471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단어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D30353-631F-454D-A0FF-EB148AE05603}"/>
              </a:ext>
            </a:extLst>
          </p:cNvPr>
          <p:cNvSpPr txBox="1"/>
          <p:nvPr/>
        </p:nvSpPr>
        <p:spPr>
          <a:xfrm>
            <a:off x="732484" y="1878017"/>
            <a:ext cx="411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주로 알고 있는 단어의 뜻 </a:t>
            </a:r>
            <a:r>
              <a:rPr lang="en-US" altLang="ko-KR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or </a:t>
            </a:r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사전적 의미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800909A-CD94-465A-B6CB-2DE802CDC398}"/>
              </a:ext>
            </a:extLst>
          </p:cNvPr>
          <p:cNvSpPr/>
          <p:nvPr/>
        </p:nvSpPr>
        <p:spPr>
          <a:xfrm>
            <a:off x="1006496" y="2638425"/>
            <a:ext cx="7134225" cy="236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순서도: 다른 페이지 연결선 11">
            <a:extLst>
              <a:ext uri="{FF2B5EF4-FFF2-40B4-BE49-F238E27FC236}">
                <a16:creationId xmlns:a16="http://schemas.microsoft.com/office/drawing/2014/main" id="{8F9CC98A-E502-4E57-85B4-32A06E527681}"/>
              </a:ext>
            </a:extLst>
          </p:cNvPr>
          <p:cNvSpPr/>
          <p:nvPr/>
        </p:nvSpPr>
        <p:spPr>
          <a:xfrm>
            <a:off x="1229666" y="2476500"/>
            <a:ext cx="276225" cy="496433"/>
          </a:xfrm>
          <a:prstGeom prst="flowChartOffpageConnector">
            <a:avLst/>
          </a:prstGeom>
          <a:solidFill>
            <a:srgbClr val="003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B0991C-E59C-4A13-91D5-4E0536BF1B92}"/>
              </a:ext>
            </a:extLst>
          </p:cNvPr>
          <p:cNvSpPr txBox="1"/>
          <p:nvPr/>
        </p:nvSpPr>
        <p:spPr>
          <a:xfrm>
            <a:off x="2692319" y="3634859"/>
            <a:ext cx="375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필요한 사진 자료나 도표 이미지 첨부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D5A1A5-B374-407D-A49A-009F15AA295E}"/>
              </a:ext>
            </a:extLst>
          </p:cNvPr>
          <p:cNvSpPr txBox="1"/>
          <p:nvPr/>
        </p:nvSpPr>
        <p:spPr>
          <a:xfrm>
            <a:off x="1006496" y="5207035"/>
            <a:ext cx="2621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위 자료에 대한 설명 기입</a:t>
            </a:r>
          </a:p>
        </p:txBody>
      </p:sp>
      <p:sp>
        <p:nvSpPr>
          <p:cNvPr id="31" name="부제목 2">
            <a:extLst>
              <a:ext uri="{FF2B5EF4-FFF2-40B4-BE49-F238E27FC236}">
                <a16:creationId xmlns:a16="http://schemas.microsoft.com/office/drawing/2014/main" id="{726E8B36-C959-4110-B81C-F10591C29CD0}"/>
              </a:ext>
            </a:extLst>
          </p:cNvPr>
          <p:cNvSpPr txBox="1">
            <a:spLocks/>
          </p:cNvSpPr>
          <p:nvPr/>
        </p:nvSpPr>
        <p:spPr>
          <a:xfrm>
            <a:off x="7569588" y="6367710"/>
            <a:ext cx="1222695" cy="285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300">
                <a:latin typeface="YD윤고딕 220" panose="02020603020101020101" pitchFamily="18" charset="-127"/>
                <a:ea typeface="YD윤고딕 220" panose="02020603020101020101" pitchFamily="18" charset="-127"/>
              </a:rPr>
              <a:t>주차 강의 제목</a:t>
            </a:r>
            <a:endParaRPr lang="ko-KR" altLang="en-US" sz="1300" dirty="0">
              <a:latin typeface="YD윤고딕 220" panose="02020603020101020101" pitchFamily="18" charset="-127"/>
              <a:ea typeface="YD윤고딕 22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6277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44D0AC-D731-4407-A5D2-D9B1470F5D9A}"/>
              </a:ext>
            </a:extLst>
          </p:cNvPr>
          <p:cNvSpPr/>
          <p:nvPr/>
        </p:nvSpPr>
        <p:spPr>
          <a:xfrm>
            <a:off x="0" y="0"/>
            <a:ext cx="9144000" cy="1005772"/>
          </a:xfrm>
          <a:prstGeom prst="rect">
            <a:avLst/>
          </a:prstGeom>
          <a:solidFill>
            <a:srgbClr val="0032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B7825B4-015E-426F-8367-16DAAF204E8C}"/>
              </a:ext>
            </a:extLst>
          </p:cNvPr>
          <p:cNvGrpSpPr/>
          <p:nvPr/>
        </p:nvGrpSpPr>
        <p:grpSpPr>
          <a:xfrm>
            <a:off x="285402" y="302073"/>
            <a:ext cx="416177" cy="401626"/>
            <a:chOff x="285402" y="260482"/>
            <a:chExt cx="416177" cy="401626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F84A56E3-A01D-4850-B2AF-9132E3CA7906}"/>
                </a:ext>
              </a:extLst>
            </p:cNvPr>
            <p:cNvSpPr/>
            <p:nvPr/>
          </p:nvSpPr>
          <p:spPr>
            <a:xfrm>
              <a:off x="285402" y="260482"/>
              <a:ext cx="339563" cy="339563"/>
            </a:xfrm>
            <a:prstGeom prst="ellipse">
              <a:avLst/>
            </a:prstGeom>
            <a:solidFill>
              <a:srgbClr val="FCAF3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350" dirty="0"/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408C0BC9-B04A-4684-9B3B-DEAB7AF9AA66}"/>
                </a:ext>
              </a:extLst>
            </p:cNvPr>
            <p:cNvSpPr/>
            <p:nvPr/>
          </p:nvSpPr>
          <p:spPr>
            <a:xfrm>
              <a:off x="515246" y="475775"/>
              <a:ext cx="186333" cy="186333"/>
            </a:xfrm>
            <a:prstGeom prst="ellipse">
              <a:avLst/>
            </a:prstGeom>
            <a:solidFill>
              <a:srgbClr val="EFF6A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350"/>
            </a:p>
          </p:txBody>
        </p:sp>
      </p:grpSp>
      <p:sp>
        <p:nvSpPr>
          <p:cNvPr id="2" name="제목 1">
            <a:extLst>
              <a:ext uri="{FF2B5EF4-FFF2-40B4-BE49-F238E27FC236}">
                <a16:creationId xmlns:a16="http://schemas.microsoft.com/office/drawing/2014/main" id="{2C190211-9085-4D7F-8F2B-E91D8430D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077" y="259223"/>
            <a:ext cx="5219700" cy="487326"/>
          </a:xfrm>
        </p:spPr>
        <p:txBody>
          <a:bodyPr>
            <a:normAutofit/>
          </a:bodyPr>
          <a:lstStyle/>
          <a:p>
            <a:pPr algn="l"/>
            <a:r>
              <a:rPr lang="ko-KR" altLang="en-US" sz="2600" dirty="0">
                <a:solidFill>
                  <a:schemeClr val="bg1"/>
                </a:solidFill>
                <a:latin typeface="YD윤고딕 540" panose="02020603020101020101" pitchFamily="18" charset="-127"/>
                <a:ea typeface="YD윤고딕 540" panose="02020603020101020101" pitchFamily="18" charset="-127"/>
              </a:rPr>
              <a:t>제목을 입력하세요</a:t>
            </a:r>
            <a:r>
              <a:rPr lang="en-US" altLang="ko-KR" sz="2600" dirty="0">
                <a:solidFill>
                  <a:schemeClr val="bg1"/>
                </a:solidFill>
                <a:latin typeface="YD윤고딕 540" panose="02020603020101020101" pitchFamily="18" charset="-127"/>
                <a:ea typeface="YD윤고딕 540" panose="02020603020101020101" pitchFamily="18" charset="-127"/>
              </a:rPr>
              <a:t>.</a:t>
            </a:r>
            <a:endParaRPr lang="ko-KR" altLang="en-US" sz="2600" dirty="0">
              <a:solidFill>
                <a:schemeClr val="bg1"/>
              </a:solidFill>
              <a:latin typeface="YD윤고딕 540" panose="02020603020101020101" pitchFamily="18" charset="-127"/>
              <a:ea typeface="YD윤고딕 540" panose="02020603020101020101" pitchFamily="18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08363E22-4C5E-4145-BD3D-BA975EFE116F}"/>
              </a:ext>
            </a:extLst>
          </p:cNvPr>
          <p:cNvSpPr/>
          <p:nvPr/>
        </p:nvSpPr>
        <p:spPr>
          <a:xfrm>
            <a:off x="8170878" y="5711697"/>
            <a:ext cx="292931" cy="292931"/>
          </a:xfrm>
          <a:prstGeom prst="ellipse">
            <a:avLst/>
          </a:prstGeom>
          <a:solidFill>
            <a:srgbClr val="FCA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26EC97BE-4B47-4FBE-80D1-A0556D83FA83}"/>
              </a:ext>
            </a:extLst>
          </p:cNvPr>
          <p:cNvSpPr/>
          <p:nvPr/>
        </p:nvSpPr>
        <p:spPr>
          <a:xfrm>
            <a:off x="8692986" y="6123188"/>
            <a:ext cx="192567" cy="192567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CDAF56E8-9C42-4835-93F7-CD331561565E}"/>
              </a:ext>
            </a:extLst>
          </p:cNvPr>
          <p:cNvSpPr/>
          <p:nvPr/>
        </p:nvSpPr>
        <p:spPr>
          <a:xfrm>
            <a:off x="8885553" y="6454990"/>
            <a:ext cx="111375" cy="111375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6BE47D-7DC1-4546-BEE1-B8ED6071A454}"/>
              </a:ext>
            </a:extLst>
          </p:cNvPr>
          <p:cNvSpPr txBox="1"/>
          <p:nvPr/>
        </p:nvSpPr>
        <p:spPr>
          <a:xfrm>
            <a:off x="515246" y="149471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단어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D5A1A5-B374-407D-A49A-009F15AA295E}"/>
              </a:ext>
            </a:extLst>
          </p:cNvPr>
          <p:cNvSpPr txBox="1"/>
          <p:nvPr/>
        </p:nvSpPr>
        <p:spPr>
          <a:xfrm>
            <a:off x="1570424" y="4965056"/>
            <a:ext cx="22172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위 자료에 대한 설명 기입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79BC449-A932-4B68-BB76-1D114C1BF9D7}"/>
              </a:ext>
            </a:extLst>
          </p:cNvPr>
          <p:cNvGrpSpPr/>
          <p:nvPr/>
        </p:nvGrpSpPr>
        <p:grpSpPr>
          <a:xfrm>
            <a:off x="1318043" y="1905383"/>
            <a:ext cx="2722036" cy="2722036"/>
            <a:chOff x="956093" y="2366174"/>
            <a:chExt cx="2722036" cy="2722036"/>
          </a:xfrm>
        </p:grpSpPr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F99530F4-D15D-4E8A-BACE-5E1879735C0C}"/>
                </a:ext>
              </a:extLst>
            </p:cNvPr>
            <p:cNvSpPr/>
            <p:nvPr/>
          </p:nvSpPr>
          <p:spPr>
            <a:xfrm>
              <a:off x="956093" y="2366174"/>
              <a:ext cx="2722036" cy="27220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순서도: 다른 페이지 연결선 11">
              <a:extLst>
                <a:ext uri="{FF2B5EF4-FFF2-40B4-BE49-F238E27FC236}">
                  <a16:creationId xmlns:a16="http://schemas.microsoft.com/office/drawing/2014/main" id="{8F9CC98A-E502-4E57-85B4-32A06E527681}"/>
                </a:ext>
              </a:extLst>
            </p:cNvPr>
            <p:cNvSpPr/>
            <p:nvPr/>
          </p:nvSpPr>
          <p:spPr>
            <a:xfrm rot="8213155">
              <a:off x="1206198" y="2488541"/>
              <a:ext cx="276225" cy="407235"/>
            </a:xfrm>
            <a:prstGeom prst="flowChartOffpageConnector">
              <a:avLst/>
            </a:prstGeom>
            <a:solidFill>
              <a:srgbClr val="0032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B50BA68-664F-4F15-9DF5-0C4FEE62774A}"/>
              </a:ext>
            </a:extLst>
          </p:cNvPr>
          <p:cNvGrpSpPr/>
          <p:nvPr/>
        </p:nvGrpSpPr>
        <p:grpSpPr>
          <a:xfrm>
            <a:off x="5189401" y="1905383"/>
            <a:ext cx="2722036" cy="2722036"/>
            <a:chOff x="4995528" y="2366174"/>
            <a:chExt cx="2722036" cy="2722036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2BDA683C-4CEA-4F02-89C5-FE79FA6154AE}"/>
                </a:ext>
              </a:extLst>
            </p:cNvPr>
            <p:cNvSpPr/>
            <p:nvPr/>
          </p:nvSpPr>
          <p:spPr>
            <a:xfrm>
              <a:off x="4995528" y="2366174"/>
              <a:ext cx="2722036" cy="27220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순서도: 다른 페이지 연결선 25">
              <a:extLst>
                <a:ext uri="{FF2B5EF4-FFF2-40B4-BE49-F238E27FC236}">
                  <a16:creationId xmlns:a16="http://schemas.microsoft.com/office/drawing/2014/main" id="{7B2C4A04-EB4F-40DE-BD59-9D18974CA887}"/>
                </a:ext>
              </a:extLst>
            </p:cNvPr>
            <p:cNvSpPr/>
            <p:nvPr/>
          </p:nvSpPr>
          <p:spPr>
            <a:xfrm rot="13483567">
              <a:off x="7191234" y="2487366"/>
              <a:ext cx="276225" cy="407235"/>
            </a:xfrm>
            <a:prstGeom prst="flowChartOffpageConnector">
              <a:avLst/>
            </a:prstGeom>
            <a:solidFill>
              <a:srgbClr val="0032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259B56D-D224-4D39-AD4C-9BFA03338258}"/>
              </a:ext>
            </a:extLst>
          </p:cNvPr>
          <p:cNvSpPr txBox="1"/>
          <p:nvPr/>
        </p:nvSpPr>
        <p:spPr>
          <a:xfrm>
            <a:off x="5470357" y="4965056"/>
            <a:ext cx="22172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위 자료에 대한 설명 기입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340728-E472-48BA-8C72-8EFDA398D9CB}"/>
              </a:ext>
            </a:extLst>
          </p:cNvPr>
          <p:cNvSpPr txBox="1"/>
          <p:nvPr/>
        </p:nvSpPr>
        <p:spPr>
          <a:xfrm>
            <a:off x="2732393" y="5673496"/>
            <a:ext cx="367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YD윤고딕 130" panose="02020603020101020101" pitchFamily="18" charset="-127"/>
                <a:ea typeface="YD윤고딕 130" panose="02020603020101020101" pitchFamily="18" charset="-127"/>
              </a:rPr>
              <a:t>결론을 도출해 내 설명을 적어주세요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AAE91A-9A43-4082-8BC7-3790D1753ACA}"/>
              </a:ext>
            </a:extLst>
          </p:cNvPr>
          <p:cNvSpPr txBox="1"/>
          <p:nvPr/>
        </p:nvSpPr>
        <p:spPr>
          <a:xfrm>
            <a:off x="2269333" y="2804736"/>
            <a:ext cx="819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원형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  <a:p>
            <a:pPr algn="ctr"/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그래프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  <a:p>
            <a:pPr algn="ctr"/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자료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9E05E1-A19C-4E78-8FE9-7274378D8E15}"/>
              </a:ext>
            </a:extLst>
          </p:cNvPr>
          <p:cNvSpPr txBox="1"/>
          <p:nvPr/>
        </p:nvSpPr>
        <p:spPr>
          <a:xfrm>
            <a:off x="6140691" y="2804736"/>
            <a:ext cx="819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원형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  <a:p>
            <a:pPr algn="ctr"/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그래프</a:t>
            </a:r>
            <a:endParaRPr lang="en-US" altLang="ko-KR" dirty="0">
              <a:latin typeface="YD윤고딕 110" panose="02020603020101020101" pitchFamily="18" charset="-127"/>
              <a:ea typeface="YD윤고딕 110" panose="02020603020101020101" pitchFamily="18" charset="-127"/>
            </a:endParaRPr>
          </a:p>
          <a:p>
            <a:pPr algn="ctr"/>
            <a:r>
              <a:rPr lang="ko-KR" altLang="en-US" dirty="0">
                <a:latin typeface="YD윤고딕 110" panose="02020603020101020101" pitchFamily="18" charset="-127"/>
                <a:ea typeface="YD윤고딕 110" panose="02020603020101020101" pitchFamily="18" charset="-127"/>
              </a:rPr>
              <a:t>자료</a:t>
            </a:r>
          </a:p>
        </p:txBody>
      </p:sp>
      <p:sp>
        <p:nvSpPr>
          <p:cNvPr id="35" name="부제목 2">
            <a:extLst>
              <a:ext uri="{FF2B5EF4-FFF2-40B4-BE49-F238E27FC236}">
                <a16:creationId xmlns:a16="http://schemas.microsoft.com/office/drawing/2014/main" id="{0EA88BF3-7DE8-415E-87ED-9B1D5D713E39}"/>
              </a:ext>
            </a:extLst>
          </p:cNvPr>
          <p:cNvSpPr txBox="1">
            <a:spLocks/>
          </p:cNvSpPr>
          <p:nvPr/>
        </p:nvSpPr>
        <p:spPr>
          <a:xfrm>
            <a:off x="7569588" y="6367710"/>
            <a:ext cx="1222695" cy="285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300">
                <a:latin typeface="YD윤고딕 220" panose="02020603020101020101" pitchFamily="18" charset="-127"/>
                <a:ea typeface="YD윤고딕 220" panose="02020603020101020101" pitchFamily="18" charset="-127"/>
              </a:rPr>
              <a:t>주차 강의 제목</a:t>
            </a:r>
            <a:endParaRPr lang="ko-KR" altLang="en-US" sz="1300" dirty="0">
              <a:latin typeface="YD윤고딕 220" panose="02020603020101020101" pitchFamily="18" charset="-127"/>
              <a:ea typeface="YD윤고딕 22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3693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44D0AC-D731-4407-A5D2-D9B1470F5D9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2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08363E22-4C5E-4145-BD3D-BA975EFE116F}"/>
              </a:ext>
            </a:extLst>
          </p:cNvPr>
          <p:cNvSpPr/>
          <p:nvPr/>
        </p:nvSpPr>
        <p:spPr>
          <a:xfrm>
            <a:off x="2480837" y="3327366"/>
            <a:ext cx="451017" cy="451017"/>
          </a:xfrm>
          <a:prstGeom prst="ellipse">
            <a:avLst/>
          </a:prstGeom>
          <a:solidFill>
            <a:srgbClr val="FCA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F84A56E3-A01D-4850-B2AF-9132E3CA7906}"/>
              </a:ext>
            </a:extLst>
          </p:cNvPr>
          <p:cNvSpPr/>
          <p:nvPr/>
        </p:nvSpPr>
        <p:spPr>
          <a:xfrm>
            <a:off x="5545559" y="944087"/>
            <a:ext cx="2263031" cy="2263031"/>
          </a:xfrm>
          <a:prstGeom prst="ellipse">
            <a:avLst/>
          </a:prstGeom>
          <a:solidFill>
            <a:srgbClr val="FCAF3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408C0BC9-B04A-4684-9B3B-DEAB7AF9AA66}"/>
              </a:ext>
            </a:extLst>
          </p:cNvPr>
          <p:cNvSpPr/>
          <p:nvPr/>
        </p:nvSpPr>
        <p:spPr>
          <a:xfrm>
            <a:off x="6938367" y="2597780"/>
            <a:ext cx="1241822" cy="1241822"/>
          </a:xfrm>
          <a:prstGeom prst="ellipse">
            <a:avLst/>
          </a:prstGeom>
          <a:solidFill>
            <a:srgbClr val="EFF6A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C190211-9085-4D7F-8F2B-E91D8430D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27538"/>
            <a:ext cx="7772400" cy="973403"/>
          </a:xfrm>
        </p:spPr>
        <p:txBody>
          <a:bodyPr>
            <a:norm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YD윤고딕 540" panose="02020603020101020101" pitchFamily="18" charset="-127"/>
                <a:ea typeface="YD윤고딕 540" panose="02020603020101020101" pitchFamily="18" charset="-127"/>
              </a:rPr>
              <a:t>감사 인사 문구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00724E9-5518-45EE-BC83-CB3D600A7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43995"/>
            <a:ext cx="6858000" cy="1241822"/>
          </a:xfrm>
        </p:spPr>
        <p:txBody>
          <a:bodyPr>
            <a:norm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YD윤고딕 220" panose="02020603020101020101" pitchFamily="18" charset="-127"/>
                <a:ea typeface="YD윤고딕 220" panose="02020603020101020101" pitchFamily="18" charset="-127"/>
              </a:rPr>
              <a:t>교수님 성함</a:t>
            </a:r>
            <a:endParaRPr lang="en-US" altLang="ko-KR" dirty="0">
              <a:solidFill>
                <a:schemeClr val="bg1"/>
              </a:solidFill>
              <a:latin typeface="YD윤고딕 220" panose="02020603020101020101" pitchFamily="18" charset="-127"/>
              <a:ea typeface="YD윤고딕 220" panose="02020603020101020101" pitchFamily="18" charset="-127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26EC97BE-4B47-4FBE-80D1-A0556D83FA83}"/>
              </a:ext>
            </a:extLst>
          </p:cNvPr>
          <p:cNvSpPr/>
          <p:nvPr/>
        </p:nvSpPr>
        <p:spPr>
          <a:xfrm>
            <a:off x="1819305" y="3775343"/>
            <a:ext cx="296490" cy="296490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CDAF56E8-9C42-4835-93F7-CD331561565E}"/>
              </a:ext>
            </a:extLst>
          </p:cNvPr>
          <p:cNvSpPr/>
          <p:nvPr/>
        </p:nvSpPr>
        <p:spPr>
          <a:xfrm>
            <a:off x="1295400" y="4743886"/>
            <a:ext cx="171480" cy="171480"/>
          </a:xfrm>
          <a:prstGeom prst="ellipse">
            <a:avLst/>
          </a:prstGeom>
          <a:solidFill>
            <a:srgbClr val="8FA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</p:spTree>
    <p:extLst>
      <p:ext uri="{BB962C8B-B14F-4D97-AF65-F5344CB8AC3E}">
        <p14:creationId xmlns:p14="http://schemas.microsoft.com/office/powerpoint/2010/main" val="207454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155</Words>
  <Application>Microsoft Office PowerPoint</Application>
  <PresentationFormat>화면 슬라이드 쇼(4:3)</PresentationFormat>
  <Paragraphs>57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YD윤고딕 220</vt:lpstr>
      <vt:lpstr>Arial</vt:lpstr>
      <vt:lpstr>Calibri</vt:lpstr>
      <vt:lpstr>Calibri Light</vt:lpstr>
      <vt:lpstr>YD윤고딕 130</vt:lpstr>
      <vt:lpstr>YD윤고딕 110</vt:lpstr>
      <vt:lpstr>YD윤고딕 540</vt:lpstr>
      <vt:lpstr>YD윤고딕 125</vt:lpstr>
      <vt:lpstr>Office 테마</vt:lpstr>
      <vt:lpstr>강의 제목</vt:lpstr>
      <vt:lpstr>제목을 입력하세요.</vt:lpstr>
      <vt:lpstr>제목을 입력하세요.</vt:lpstr>
      <vt:lpstr>제목을 입력하세요.</vt:lpstr>
      <vt:lpstr>제목을 입력하세요.</vt:lpstr>
      <vt:lpstr>제목을 입력하세요.</vt:lpstr>
      <vt:lpstr>감사 인사 문구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수업 제목</dc:title>
  <dc:creator>ha taerim</dc:creator>
  <cp:lastModifiedBy>ha taerim</cp:lastModifiedBy>
  <cp:revision>17</cp:revision>
  <dcterms:created xsi:type="dcterms:W3CDTF">2020-07-14T13:42:36Z</dcterms:created>
  <dcterms:modified xsi:type="dcterms:W3CDTF">2020-07-14T14:58:24Z</dcterms:modified>
</cp:coreProperties>
</file>