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  <p:sldId id="261" r:id="rId5"/>
    <p:sldId id="265" r:id="rId6"/>
    <p:sldId id="262" r:id="rId7"/>
    <p:sldId id="263" r:id="rId8"/>
    <p:sldId id="266" r:id="rId9"/>
    <p:sldId id="264" r:id="rId10"/>
    <p:sldId id="267" r:id="rId11"/>
    <p:sldId id="271" r:id="rId12"/>
    <p:sldId id="270" r:id="rId13"/>
    <p:sldId id="268" r:id="rId14"/>
    <p:sldId id="269" r:id="rId15"/>
    <p:sldId id="272" r:id="rId16"/>
    <p:sldId id="275" r:id="rId17"/>
    <p:sldId id="273" r:id="rId18"/>
    <p:sldId id="274" r:id="rId19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EAE3"/>
    <a:srgbClr val="F0F0F0"/>
    <a:srgbClr val="B7C5C8"/>
    <a:srgbClr val="595959"/>
    <a:srgbClr val="E6E6E6"/>
    <a:srgbClr val="404040"/>
    <a:srgbClr val="FFFFFF"/>
    <a:srgbClr val="B8B8B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68" autoAdjust="0"/>
    <p:restoredTop sz="94660"/>
  </p:normalViewPr>
  <p:slideViewPr>
    <p:cSldViewPr snapToGrid="0">
      <p:cViewPr varScale="1">
        <p:scale>
          <a:sx n="164" d="100"/>
          <a:sy n="164" d="100"/>
        </p:scale>
        <p:origin x="1068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_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_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ko-KR" altLang="en-US" dirty="0" smtClean="0"/>
              <a:t>차트 제목</a:t>
            </a:r>
            <a:endParaRPr lang="ko-KR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ko-KR"/>
        </a:p>
      </c:txPr>
    </c:title>
    <c:autoTitleDeleted val="0"/>
    <c:plotArea>
      <c:layout/>
      <c:areaChart>
        <c:grouping val="standar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axId val="1532692207"/>
        <c:axId val="1532679727"/>
      </c:areaChart>
      <c:catAx>
        <c:axId val="1532692207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1532679727"/>
        <c:crosses val="autoZero"/>
        <c:auto val="1"/>
        <c:lblAlgn val="ctr"/>
        <c:lblOffset val="100"/>
        <c:noMultiLvlLbl val="0"/>
      </c:catAx>
      <c:valAx>
        <c:axId val="153267972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rgbClr val="E6E6E6">
                  <a:alpha val="50000"/>
                </a:srgb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1532692207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ko-KR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ko-K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ko-K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계열 1</c:v>
                </c:pt>
              </c:strCache>
            </c:strRef>
          </c:tx>
          <c:spPr>
            <a:solidFill>
              <a:srgbClr val="E6E6E6"/>
            </a:solidFill>
            <a:ln>
              <a:solidFill>
                <a:srgbClr val="E6E6E6"/>
              </a:solidFill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항목 1</c:v>
                </c:pt>
                <c:pt idx="1">
                  <c:v>항목 2</c:v>
                </c:pt>
                <c:pt idx="2">
                  <c:v>항목 3</c:v>
                </c:pt>
                <c:pt idx="3">
                  <c:v>항목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5</c:v>
                </c:pt>
                <c:pt idx="1">
                  <c:v>7</c:v>
                </c:pt>
                <c:pt idx="2">
                  <c:v>10</c:v>
                </c:pt>
                <c:pt idx="3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D2B-4212-82C1-81EAF1BA47C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계열 2</c:v>
                </c:pt>
              </c:strCache>
            </c:strRef>
          </c:tx>
          <c:spPr>
            <a:solidFill>
              <a:srgbClr val="EDEAE3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항목 1</c:v>
                </c:pt>
                <c:pt idx="1">
                  <c:v>항목 2</c:v>
                </c:pt>
                <c:pt idx="2">
                  <c:v>항목 3</c:v>
                </c:pt>
                <c:pt idx="3">
                  <c:v>항목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10</c:v>
                </c:pt>
                <c:pt idx="1">
                  <c:v>15</c:v>
                </c:pt>
                <c:pt idx="2">
                  <c:v>20</c:v>
                </c:pt>
                <c:pt idx="3">
                  <c:v>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D2B-4212-82C1-81EAF1BA47CF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계열 3</c:v>
                </c:pt>
              </c:strCache>
            </c:strRef>
          </c:tx>
          <c:spPr>
            <a:solidFill>
              <a:srgbClr val="B7C5C8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항목 1</c:v>
                </c:pt>
                <c:pt idx="1">
                  <c:v>항목 2</c:v>
                </c:pt>
                <c:pt idx="2">
                  <c:v>항목 3</c:v>
                </c:pt>
                <c:pt idx="3">
                  <c:v>항목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6</c:v>
                </c:pt>
                <c:pt idx="2">
                  <c:v>7</c:v>
                </c:pt>
                <c:pt idx="3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D2B-4212-82C1-81EAF1BA47C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532681391"/>
        <c:axId val="1532693871"/>
      </c:barChart>
      <c:catAx>
        <c:axId val="153268139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1532693871"/>
        <c:crosses val="autoZero"/>
        <c:auto val="1"/>
        <c:lblAlgn val="ctr"/>
        <c:lblOffset val="100"/>
        <c:noMultiLvlLbl val="0"/>
      </c:catAx>
      <c:valAx>
        <c:axId val="153269387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153268139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ko-K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ko-K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4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클릭하여 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3257B-A7F3-47D0-B24D-F467B3E7E5E0}" type="datetimeFigureOut">
              <a:rPr lang="ko-KR" altLang="en-US" smtClean="0"/>
              <a:t>2021-01-20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355E0-EFD7-484D-B5D5-8DDBD2A3FDE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001560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3257B-A7F3-47D0-B24D-F467B3E7E5E0}" type="datetimeFigureOut">
              <a:rPr lang="ko-KR" altLang="en-US" smtClean="0"/>
              <a:t>2021-01-20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355E0-EFD7-484D-B5D5-8DDBD2A3FDE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868809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3257B-A7F3-47D0-B24D-F467B3E7E5E0}" type="datetimeFigureOut">
              <a:rPr lang="ko-KR" altLang="en-US" smtClean="0"/>
              <a:t>2021-01-20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355E0-EFD7-484D-B5D5-8DDBD2A3FDE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734665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3257B-A7F3-47D0-B24D-F467B3E7E5E0}" type="datetimeFigureOut">
              <a:rPr lang="ko-KR" altLang="en-US" smtClean="0"/>
              <a:t>2021-01-20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355E0-EFD7-484D-B5D5-8DDBD2A3FDE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620371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3257B-A7F3-47D0-B24D-F467B3E7E5E0}" type="datetimeFigureOut">
              <a:rPr lang="ko-KR" altLang="en-US" smtClean="0"/>
              <a:t>2021-01-20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355E0-EFD7-484D-B5D5-8DDBD2A3FDE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647207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3257B-A7F3-47D0-B24D-F467B3E7E5E0}" type="datetimeFigureOut">
              <a:rPr lang="ko-KR" altLang="en-US" smtClean="0"/>
              <a:t>2021-01-20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355E0-EFD7-484D-B5D5-8DDBD2A3FDE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086527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3257B-A7F3-47D0-B24D-F467B3E7E5E0}" type="datetimeFigureOut">
              <a:rPr lang="ko-KR" altLang="en-US" smtClean="0"/>
              <a:t>2021-01-20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355E0-EFD7-484D-B5D5-8DDBD2A3FDE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70039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3257B-A7F3-47D0-B24D-F467B3E7E5E0}" type="datetimeFigureOut">
              <a:rPr lang="ko-KR" altLang="en-US" smtClean="0"/>
              <a:t>2021-01-20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355E0-EFD7-484D-B5D5-8DDBD2A3FDE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026535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3257B-A7F3-47D0-B24D-F467B3E7E5E0}" type="datetimeFigureOut">
              <a:rPr lang="ko-KR" altLang="en-US" smtClean="0"/>
              <a:t>2021-01-20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355E0-EFD7-484D-B5D5-8DDBD2A3FDE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163383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3257B-A7F3-47D0-B24D-F467B3E7E5E0}" type="datetimeFigureOut">
              <a:rPr lang="ko-KR" altLang="en-US" smtClean="0"/>
              <a:t>2021-01-20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355E0-EFD7-484D-B5D5-8DDBD2A3FDE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426915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3257B-A7F3-47D0-B24D-F467B3E7E5E0}" type="datetimeFigureOut">
              <a:rPr lang="ko-KR" altLang="en-US" smtClean="0"/>
              <a:t>2021-01-20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355E0-EFD7-484D-B5D5-8DDBD2A3FDE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649484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03257B-A7F3-47D0-B24D-F467B3E7E5E0}" type="datetimeFigureOut">
              <a:rPr lang="ko-KR" altLang="en-US" smtClean="0"/>
              <a:t>2021-01-20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A355E0-EFD7-484D-B5D5-8DDBD2A3FDE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021995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타원 10"/>
          <p:cNvSpPr/>
          <p:nvPr/>
        </p:nvSpPr>
        <p:spPr>
          <a:xfrm>
            <a:off x="8068769" y="201134"/>
            <a:ext cx="2966978" cy="2966978"/>
          </a:xfrm>
          <a:prstGeom prst="ellipse">
            <a:avLst/>
          </a:prstGeom>
          <a:noFill/>
          <a:ln>
            <a:solidFill>
              <a:srgbClr val="EDEAE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타원 7"/>
          <p:cNvSpPr/>
          <p:nvPr/>
        </p:nvSpPr>
        <p:spPr>
          <a:xfrm>
            <a:off x="9606988" y="-1006998"/>
            <a:ext cx="3692324" cy="3692324"/>
          </a:xfrm>
          <a:prstGeom prst="ellipse">
            <a:avLst/>
          </a:prstGeom>
          <a:solidFill>
            <a:srgbClr val="B7C5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타원 8"/>
          <p:cNvSpPr/>
          <p:nvPr/>
        </p:nvSpPr>
        <p:spPr>
          <a:xfrm>
            <a:off x="9237563" y="-1376423"/>
            <a:ext cx="4431174" cy="4431174"/>
          </a:xfrm>
          <a:prstGeom prst="ellipse">
            <a:avLst/>
          </a:prstGeom>
          <a:noFill/>
          <a:ln>
            <a:solidFill>
              <a:srgbClr val="B7C5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타원 9"/>
          <p:cNvSpPr/>
          <p:nvPr/>
        </p:nvSpPr>
        <p:spPr>
          <a:xfrm>
            <a:off x="8397683" y="544975"/>
            <a:ext cx="2309150" cy="2309150"/>
          </a:xfrm>
          <a:prstGeom prst="ellipse">
            <a:avLst/>
          </a:prstGeom>
          <a:solidFill>
            <a:srgbClr val="EDEA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TextBox 11"/>
          <p:cNvSpPr txBox="1"/>
          <p:nvPr/>
        </p:nvSpPr>
        <p:spPr>
          <a:xfrm>
            <a:off x="10144338" y="5550047"/>
            <a:ext cx="118654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ko-KR" sz="1400" b="1" dirty="0" smtClean="0">
                <a:solidFill>
                  <a:srgbClr val="595959"/>
                </a:solidFill>
                <a:latin typeface="HY중고딕" panose="02030600000101010101" pitchFamily="18" charset="-127"/>
                <a:ea typeface="HY중고딕" panose="02030600000101010101" pitchFamily="18" charset="-127"/>
              </a:rPr>
              <a:t>Professor . </a:t>
            </a:r>
            <a:endParaRPr lang="ko-KR" altLang="en-US" sz="1400" b="1" dirty="0">
              <a:solidFill>
                <a:srgbClr val="595959"/>
              </a:solidFill>
              <a:latin typeface="HY중고딕" panose="02030600000101010101" pitchFamily="18" charset="-127"/>
              <a:ea typeface="HY중고딕" panose="02030600000101010101" pitchFamily="18" charset="-127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0144338" y="5857824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ko-KR" sz="1400" b="1" dirty="0" smtClean="0">
                <a:solidFill>
                  <a:srgbClr val="595959"/>
                </a:solidFill>
                <a:latin typeface="HY중고딕" panose="02030600000101010101" pitchFamily="18" charset="-127"/>
                <a:ea typeface="HY중고딕" panose="02030600000101010101" pitchFamily="18" charset="-127"/>
              </a:rPr>
              <a:t>abcd@ulsan.ac.kr</a:t>
            </a:r>
            <a:endParaRPr lang="ko-KR" altLang="en-US" sz="1400" b="1" dirty="0">
              <a:solidFill>
                <a:srgbClr val="595959"/>
              </a:solidFill>
              <a:latin typeface="HY중고딕" panose="02030600000101010101" pitchFamily="18" charset="-127"/>
              <a:ea typeface="HY중고딕" panose="02030600000101010101" pitchFamily="18" charset="-127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07885" y="919621"/>
            <a:ext cx="772176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4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University of Ulsan </a:t>
            </a:r>
          </a:p>
          <a:p>
            <a:pPr algn="r"/>
            <a:r>
              <a:rPr lang="en-US" altLang="ko-KR" sz="4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College </a:t>
            </a:r>
            <a:r>
              <a:rPr lang="en-US" altLang="ko-KR" sz="4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of </a:t>
            </a:r>
            <a:r>
              <a:rPr lang="en-US" altLang="ko-KR" sz="44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Human Ecology</a:t>
            </a:r>
            <a:endParaRPr lang="ko-KR" altLang="en-US" sz="4400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18" name="직선 연결선 17"/>
          <p:cNvCxnSpPr/>
          <p:nvPr/>
        </p:nvCxnSpPr>
        <p:spPr>
          <a:xfrm>
            <a:off x="2002421" y="4488452"/>
            <a:ext cx="8472668" cy="0"/>
          </a:xfrm>
          <a:prstGeom prst="line">
            <a:avLst/>
          </a:prstGeom>
          <a:ln w="28575">
            <a:solidFill>
              <a:srgbClr val="B8B8B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4599524" y="3846060"/>
            <a:ext cx="327846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800" b="1" dirty="0" smtClean="0">
                <a:solidFill>
                  <a:srgbClr val="595959"/>
                </a:solidFill>
              </a:rPr>
              <a:t>제목을 적어주세요</a:t>
            </a:r>
            <a:r>
              <a:rPr lang="en-US" altLang="ko-KR" sz="2800" b="1" dirty="0" smtClean="0">
                <a:solidFill>
                  <a:srgbClr val="595959"/>
                </a:solidFill>
              </a:rPr>
              <a:t>.</a:t>
            </a:r>
            <a:endParaRPr lang="ko-KR" altLang="en-US" sz="2800" b="1" dirty="0">
              <a:solidFill>
                <a:srgbClr val="595959"/>
              </a:solidFill>
            </a:endParaRPr>
          </a:p>
        </p:txBody>
      </p:sp>
      <p:sp>
        <p:nvSpPr>
          <p:cNvPr id="20" name="타원 19"/>
          <p:cNvSpPr/>
          <p:nvPr/>
        </p:nvSpPr>
        <p:spPr>
          <a:xfrm>
            <a:off x="-783934" y="4796738"/>
            <a:ext cx="2966978" cy="2966978"/>
          </a:xfrm>
          <a:prstGeom prst="ellipse">
            <a:avLst/>
          </a:prstGeom>
          <a:noFill/>
          <a:ln>
            <a:solidFill>
              <a:srgbClr val="B7C5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1" name="타원 20"/>
          <p:cNvSpPr/>
          <p:nvPr/>
        </p:nvSpPr>
        <p:spPr>
          <a:xfrm>
            <a:off x="-455020" y="5140579"/>
            <a:ext cx="2309150" cy="2309150"/>
          </a:xfrm>
          <a:prstGeom prst="ellipse">
            <a:avLst/>
          </a:prstGeom>
          <a:solidFill>
            <a:srgbClr val="B7C5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22" name="그림 2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65" t="77300" r="5404" b="6836"/>
          <a:stretch/>
        </p:blipFill>
        <p:spPr>
          <a:xfrm>
            <a:off x="10243594" y="6296195"/>
            <a:ext cx="1686057" cy="385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912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직사각형 26"/>
          <p:cNvSpPr/>
          <p:nvPr/>
        </p:nvSpPr>
        <p:spPr>
          <a:xfrm>
            <a:off x="811406" y="3773347"/>
            <a:ext cx="10624381" cy="2349661"/>
          </a:xfrm>
          <a:prstGeom prst="rect">
            <a:avLst/>
          </a:prstGeom>
          <a:solidFill>
            <a:srgbClr val="E6E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TextBox 12"/>
          <p:cNvSpPr txBox="1"/>
          <p:nvPr/>
        </p:nvSpPr>
        <p:spPr>
          <a:xfrm>
            <a:off x="222126" y="155412"/>
            <a:ext cx="65915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200" b="1" dirty="0" smtClean="0">
                <a:solidFill>
                  <a:srgbClr val="595959"/>
                </a:solidFill>
              </a:rPr>
              <a:t>02</a:t>
            </a:r>
            <a:endParaRPr lang="ko-KR" altLang="en-US" sz="3200" b="1" dirty="0">
              <a:solidFill>
                <a:srgbClr val="595959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11406" y="278522"/>
            <a:ext cx="28360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400" b="1" dirty="0" smtClean="0">
                <a:solidFill>
                  <a:srgbClr val="595959"/>
                </a:solidFill>
              </a:rPr>
              <a:t>제목을 적어주세요</a:t>
            </a:r>
            <a:r>
              <a:rPr lang="en-US" altLang="ko-KR" sz="2400" b="1" dirty="0" smtClean="0">
                <a:solidFill>
                  <a:srgbClr val="595959"/>
                </a:solidFill>
              </a:rPr>
              <a:t>.</a:t>
            </a:r>
            <a:endParaRPr lang="ko-KR" altLang="en-US" sz="2400" b="1" dirty="0">
              <a:solidFill>
                <a:srgbClr val="595959"/>
              </a:solidFill>
            </a:endParaRPr>
          </a:p>
        </p:txBody>
      </p:sp>
      <p:sp>
        <p:nvSpPr>
          <p:cNvPr id="20" name="타원 19"/>
          <p:cNvSpPr/>
          <p:nvPr/>
        </p:nvSpPr>
        <p:spPr>
          <a:xfrm>
            <a:off x="2398793" y="1301935"/>
            <a:ext cx="2083443" cy="2083443"/>
          </a:xfrm>
          <a:prstGeom prst="ellipse">
            <a:avLst/>
          </a:prstGeom>
          <a:solidFill>
            <a:srgbClr val="E6E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1" name="타원 20"/>
          <p:cNvSpPr/>
          <p:nvPr/>
        </p:nvSpPr>
        <p:spPr>
          <a:xfrm>
            <a:off x="7696646" y="1301935"/>
            <a:ext cx="2083443" cy="2083443"/>
          </a:xfrm>
          <a:prstGeom prst="ellipse">
            <a:avLst/>
          </a:prstGeom>
          <a:solidFill>
            <a:srgbClr val="B7C5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2" name="오른쪽 화살표 21"/>
          <p:cNvSpPr/>
          <p:nvPr/>
        </p:nvSpPr>
        <p:spPr>
          <a:xfrm>
            <a:off x="5580770" y="2043414"/>
            <a:ext cx="1017342" cy="609600"/>
          </a:xfrm>
          <a:prstGeom prst="rightArrow">
            <a:avLst/>
          </a:prstGeom>
          <a:gradFill flip="none" rotWithShape="1">
            <a:gsLst>
              <a:gs pos="0">
                <a:srgbClr val="E6E6E6"/>
              </a:gs>
              <a:gs pos="81000">
                <a:srgbClr val="B7C5C8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2774306" y="2158990"/>
            <a:ext cx="13324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>
                <a:solidFill>
                  <a:srgbClr val="595959"/>
                </a:solidFill>
              </a:rPr>
              <a:t>KEYWORD</a:t>
            </a:r>
            <a:endParaRPr lang="ko-KR" altLang="en-US" b="1" dirty="0">
              <a:solidFill>
                <a:srgbClr val="595959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881281" y="3912561"/>
            <a:ext cx="10630807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smtClean="0">
                <a:solidFill>
                  <a:srgbClr val="595959"/>
                </a:solidFill>
              </a:rPr>
              <a:t>자세한 내용을 여기에 적어주세요</a:t>
            </a:r>
            <a:r>
              <a:rPr lang="en-US" altLang="ko-KR" dirty="0" smtClean="0">
                <a:solidFill>
                  <a:srgbClr val="595959"/>
                </a:solidFill>
              </a:rPr>
              <a:t>. </a:t>
            </a:r>
            <a:r>
              <a:rPr lang="ko-KR" altLang="en-US" dirty="0" smtClean="0">
                <a:solidFill>
                  <a:srgbClr val="595959"/>
                </a:solidFill>
              </a:rPr>
              <a:t>자세한 내용을 여기에 적어주세요</a:t>
            </a:r>
            <a:r>
              <a:rPr lang="en-US" altLang="ko-KR" dirty="0" smtClean="0">
                <a:solidFill>
                  <a:srgbClr val="595959"/>
                </a:solidFill>
              </a:rPr>
              <a:t>. </a:t>
            </a:r>
            <a:r>
              <a:rPr lang="ko-KR" altLang="en-US" dirty="0" smtClean="0">
                <a:solidFill>
                  <a:srgbClr val="595959"/>
                </a:solidFill>
              </a:rPr>
              <a:t>자세한 내용을 여기에 적어주세요</a:t>
            </a:r>
            <a:r>
              <a:rPr lang="en-US" altLang="ko-KR" dirty="0" smtClean="0">
                <a:solidFill>
                  <a:srgbClr val="595959"/>
                </a:solidFill>
              </a:rPr>
              <a:t>. </a:t>
            </a:r>
            <a:r>
              <a:rPr lang="ko-KR" altLang="en-US" dirty="0" smtClean="0">
                <a:solidFill>
                  <a:srgbClr val="595959"/>
                </a:solidFill>
              </a:rPr>
              <a:t>자세한 내용을 여기에 적어주세요</a:t>
            </a:r>
            <a:r>
              <a:rPr lang="en-US" altLang="ko-KR" dirty="0" smtClean="0">
                <a:solidFill>
                  <a:srgbClr val="595959"/>
                </a:solidFill>
              </a:rPr>
              <a:t>. </a:t>
            </a:r>
            <a:r>
              <a:rPr lang="ko-KR" altLang="en-US" dirty="0" smtClean="0">
                <a:solidFill>
                  <a:srgbClr val="595959"/>
                </a:solidFill>
              </a:rPr>
              <a:t>자세한 내용을 여기에 적어주세요</a:t>
            </a:r>
            <a:r>
              <a:rPr lang="en-US" altLang="ko-KR" dirty="0" smtClean="0">
                <a:solidFill>
                  <a:srgbClr val="595959"/>
                </a:solidFill>
              </a:rPr>
              <a:t>. </a:t>
            </a:r>
            <a:r>
              <a:rPr lang="ko-KR" altLang="en-US" dirty="0" smtClean="0">
                <a:solidFill>
                  <a:srgbClr val="595959"/>
                </a:solidFill>
              </a:rPr>
              <a:t>자세한 내용을 여기에 적어주세요</a:t>
            </a:r>
            <a:r>
              <a:rPr lang="en-US" altLang="ko-KR" dirty="0" smtClean="0">
                <a:solidFill>
                  <a:srgbClr val="595959"/>
                </a:solidFill>
              </a:rPr>
              <a:t>. </a:t>
            </a:r>
            <a:r>
              <a:rPr lang="ko-KR" altLang="en-US" dirty="0" smtClean="0">
                <a:solidFill>
                  <a:srgbClr val="595959"/>
                </a:solidFill>
              </a:rPr>
              <a:t>자세한 내용을 여기에 적어주세요</a:t>
            </a:r>
            <a:r>
              <a:rPr lang="en-US" altLang="ko-KR" dirty="0" smtClean="0">
                <a:solidFill>
                  <a:srgbClr val="595959"/>
                </a:solidFill>
              </a:rPr>
              <a:t>. </a:t>
            </a:r>
            <a:r>
              <a:rPr lang="ko-KR" altLang="en-US" dirty="0" smtClean="0">
                <a:solidFill>
                  <a:srgbClr val="595959"/>
                </a:solidFill>
              </a:rPr>
              <a:t>자세한 내용을 여기에 적어주세요</a:t>
            </a:r>
            <a:r>
              <a:rPr lang="en-US" altLang="ko-KR" dirty="0" smtClean="0">
                <a:solidFill>
                  <a:srgbClr val="595959"/>
                </a:solidFill>
              </a:rPr>
              <a:t>. </a:t>
            </a:r>
            <a:endParaRPr lang="ko-KR" altLang="en-US" dirty="0" smtClean="0">
              <a:solidFill>
                <a:srgbClr val="595959"/>
              </a:solidFill>
            </a:endParaRPr>
          </a:p>
          <a:p>
            <a:r>
              <a:rPr lang="ko-KR" altLang="en-US" dirty="0" smtClean="0">
                <a:solidFill>
                  <a:srgbClr val="595959"/>
                </a:solidFill>
              </a:rPr>
              <a:t>자세한 내용을 여기에 적어주세요</a:t>
            </a:r>
            <a:r>
              <a:rPr lang="en-US" altLang="ko-KR" dirty="0" smtClean="0">
                <a:solidFill>
                  <a:srgbClr val="595959"/>
                </a:solidFill>
              </a:rPr>
              <a:t>. </a:t>
            </a:r>
            <a:r>
              <a:rPr lang="ko-KR" altLang="en-US" dirty="0" smtClean="0">
                <a:solidFill>
                  <a:srgbClr val="595959"/>
                </a:solidFill>
              </a:rPr>
              <a:t>자세한 내용을 여기에 적어주세요</a:t>
            </a:r>
            <a:r>
              <a:rPr lang="en-US" altLang="ko-KR" dirty="0" smtClean="0">
                <a:solidFill>
                  <a:srgbClr val="595959"/>
                </a:solidFill>
              </a:rPr>
              <a:t>. </a:t>
            </a:r>
            <a:r>
              <a:rPr lang="ko-KR" altLang="en-US" dirty="0" smtClean="0">
                <a:solidFill>
                  <a:srgbClr val="595959"/>
                </a:solidFill>
              </a:rPr>
              <a:t>자세한 내용을 여기에 적어주세요</a:t>
            </a:r>
            <a:r>
              <a:rPr lang="en-US" altLang="ko-KR" dirty="0" smtClean="0">
                <a:solidFill>
                  <a:srgbClr val="595959"/>
                </a:solidFill>
              </a:rPr>
              <a:t>. </a:t>
            </a:r>
            <a:r>
              <a:rPr lang="ko-KR" altLang="en-US" dirty="0" smtClean="0">
                <a:solidFill>
                  <a:srgbClr val="595959"/>
                </a:solidFill>
              </a:rPr>
              <a:t>자세한 내용을 여기에 적어주세요</a:t>
            </a:r>
            <a:r>
              <a:rPr lang="en-US" altLang="ko-KR" dirty="0" smtClean="0">
                <a:solidFill>
                  <a:srgbClr val="595959"/>
                </a:solidFill>
              </a:rPr>
              <a:t>. </a:t>
            </a:r>
            <a:r>
              <a:rPr lang="ko-KR" altLang="en-US" dirty="0" smtClean="0">
                <a:solidFill>
                  <a:srgbClr val="595959"/>
                </a:solidFill>
              </a:rPr>
              <a:t>자세한 내용을 여기에 적어주세요</a:t>
            </a:r>
            <a:r>
              <a:rPr lang="en-US" altLang="ko-KR" dirty="0" smtClean="0">
                <a:solidFill>
                  <a:srgbClr val="595959"/>
                </a:solidFill>
              </a:rPr>
              <a:t>. </a:t>
            </a:r>
            <a:r>
              <a:rPr lang="ko-KR" altLang="en-US" dirty="0" smtClean="0">
                <a:solidFill>
                  <a:srgbClr val="595959"/>
                </a:solidFill>
              </a:rPr>
              <a:t>자세한 내용을 여기에 적어주세요</a:t>
            </a:r>
            <a:r>
              <a:rPr lang="en-US" altLang="ko-KR" dirty="0" smtClean="0">
                <a:solidFill>
                  <a:srgbClr val="595959"/>
                </a:solidFill>
              </a:rPr>
              <a:t>. </a:t>
            </a:r>
            <a:r>
              <a:rPr lang="ko-KR" altLang="en-US" dirty="0" smtClean="0">
                <a:solidFill>
                  <a:srgbClr val="595959"/>
                </a:solidFill>
              </a:rPr>
              <a:t>자세한 내용을 여기에 적어주세요</a:t>
            </a:r>
            <a:r>
              <a:rPr lang="en-US" altLang="ko-KR" dirty="0" smtClean="0">
                <a:solidFill>
                  <a:srgbClr val="595959"/>
                </a:solidFill>
              </a:rPr>
              <a:t>. </a:t>
            </a:r>
            <a:r>
              <a:rPr lang="ko-KR" altLang="en-US" dirty="0" smtClean="0">
                <a:solidFill>
                  <a:srgbClr val="595959"/>
                </a:solidFill>
              </a:rPr>
              <a:t>자세한 내용을 여기에 적어주세요</a:t>
            </a:r>
            <a:r>
              <a:rPr lang="en-US" altLang="ko-KR" dirty="0" smtClean="0">
                <a:solidFill>
                  <a:srgbClr val="595959"/>
                </a:solidFill>
              </a:rPr>
              <a:t>. </a:t>
            </a:r>
            <a:r>
              <a:rPr lang="ko-KR" altLang="en-US" dirty="0" smtClean="0">
                <a:solidFill>
                  <a:srgbClr val="595959"/>
                </a:solidFill>
              </a:rPr>
              <a:t>자세한 내용을 여기에 적어주세요</a:t>
            </a:r>
            <a:r>
              <a:rPr lang="en-US" altLang="ko-KR" dirty="0" smtClean="0">
                <a:solidFill>
                  <a:srgbClr val="595959"/>
                </a:solidFill>
              </a:rPr>
              <a:t>. </a:t>
            </a:r>
            <a:r>
              <a:rPr lang="ko-KR" altLang="en-US" dirty="0" smtClean="0">
                <a:solidFill>
                  <a:srgbClr val="595959"/>
                </a:solidFill>
              </a:rPr>
              <a:t>자세한 내용을 여기에 적어주세요</a:t>
            </a:r>
            <a:r>
              <a:rPr lang="en-US" altLang="ko-KR" dirty="0" smtClean="0">
                <a:solidFill>
                  <a:srgbClr val="595959"/>
                </a:solidFill>
              </a:rPr>
              <a:t>. </a:t>
            </a:r>
            <a:endParaRPr lang="ko-KR" altLang="en-US" dirty="0" smtClean="0">
              <a:solidFill>
                <a:srgbClr val="595959"/>
              </a:solidFill>
            </a:endParaRPr>
          </a:p>
          <a:p>
            <a:r>
              <a:rPr lang="en-US" altLang="ko-KR" dirty="0" smtClean="0">
                <a:solidFill>
                  <a:srgbClr val="595959"/>
                </a:solidFill>
              </a:rPr>
              <a:t> </a:t>
            </a:r>
            <a:endParaRPr lang="ko-KR" altLang="en-US" dirty="0" smtClean="0">
              <a:solidFill>
                <a:srgbClr val="595959"/>
              </a:solidFill>
            </a:endParaRPr>
          </a:p>
          <a:p>
            <a:r>
              <a:rPr lang="en-US" altLang="ko-KR" dirty="0" smtClean="0">
                <a:solidFill>
                  <a:srgbClr val="595959"/>
                </a:solidFill>
              </a:rPr>
              <a:t> </a:t>
            </a:r>
            <a:endParaRPr lang="ko-KR" altLang="en-US" dirty="0" smtClean="0">
              <a:solidFill>
                <a:srgbClr val="595959"/>
              </a:solidFill>
            </a:endParaRPr>
          </a:p>
          <a:p>
            <a:r>
              <a:rPr lang="en-US" altLang="ko-KR" dirty="0" smtClean="0">
                <a:solidFill>
                  <a:srgbClr val="595959"/>
                </a:solidFill>
              </a:rPr>
              <a:t> </a:t>
            </a:r>
            <a:endParaRPr lang="ko-KR" altLang="en-US" dirty="0" smtClean="0">
              <a:solidFill>
                <a:srgbClr val="595959"/>
              </a:solidFill>
            </a:endParaRPr>
          </a:p>
          <a:p>
            <a:r>
              <a:rPr lang="en-US" altLang="ko-KR" dirty="0" smtClean="0">
                <a:solidFill>
                  <a:srgbClr val="595959"/>
                </a:solidFill>
              </a:rPr>
              <a:t> </a:t>
            </a:r>
            <a:endParaRPr lang="ko-KR" altLang="en-US" dirty="0" smtClean="0">
              <a:solidFill>
                <a:srgbClr val="595959"/>
              </a:solidFill>
            </a:endParaRPr>
          </a:p>
          <a:p>
            <a:r>
              <a:rPr lang="en-US" altLang="ko-KR" dirty="0" smtClean="0">
                <a:solidFill>
                  <a:srgbClr val="595959"/>
                </a:solidFill>
              </a:rPr>
              <a:t> </a:t>
            </a:r>
            <a:endParaRPr lang="ko-KR" altLang="en-US" dirty="0" smtClean="0">
              <a:solidFill>
                <a:srgbClr val="595959"/>
              </a:solidFill>
            </a:endParaRPr>
          </a:p>
          <a:p>
            <a:r>
              <a:rPr lang="en-US" altLang="ko-KR" dirty="0" smtClean="0">
                <a:solidFill>
                  <a:srgbClr val="595959"/>
                </a:solidFill>
              </a:rPr>
              <a:t> </a:t>
            </a:r>
            <a:endParaRPr lang="ko-KR" altLang="en-US" dirty="0" smtClean="0">
              <a:solidFill>
                <a:srgbClr val="595959"/>
              </a:solidFill>
            </a:endParaRPr>
          </a:p>
          <a:p>
            <a:endParaRPr lang="ko-KR" altLang="en-US" dirty="0">
              <a:solidFill>
                <a:srgbClr val="595959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8072159" y="2158990"/>
            <a:ext cx="13324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>
                <a:solidFill>
                  <a:srgbClr val="595959"/>
                </a:solidFill>
              </a:rPr>
              <a:t>KEYWORD</a:t>
            </a:r>
            <a:endParaRPr lang="ko-KR" altLang="en-US" b="1" dirty="0">
              <a:solidFill>
                <a:srgbClr val="595959"/>
              </a:solidFill>
            </a:endParaRPr>
          </a:p>
        </p:txBody>
      </p:sp>
      <p:sp>
        <p:nvSpPr>
          <p:cNvPr id="28" name="타원 27"/>
          <p:cNvSpPr/>
          <p:nvPr/>
        </p:nvSpPr>
        <p:spPr>
          <a:xfrm>
            <a:off x="2322592" y="1225734"/>
            <a:ext cx="2235843" cy="2235843"/>
          </a:xfrm>
          <a:prstGeom prst="ellipse">
            <a:avLst/>
          </a:prstGeom>
          <a:noFill/>
          <a:ln>
            <a:solidFill>
              <a:srgbClr val="EDEAE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9" name="타원 28"/>
          <p:cNvSpPr/>
          <p:nvPr/>
        </p:nvSpPr>
        <p:spPr>
          <a:xfrm>
            <a:off x="7620445" y="1225734"/>
            <a:ext cx="2235843" cy="2235843"/>
          </a:xfrm>
          <a:prstGeom prst="ellipse">
            <a:avLst/>
          </a:prstGeom>
          <a:noFill/>
          <a:ln>
            <a:solidFill>
              <a:srgbClr val="B7C5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96019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2126" y="155412"/>
            <a:ext cx="65915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200" b="1" dirty="0" smtClean="0">
                <a:solidFill>
                  <a:srgbClr val="595959"/>
                </a:solidFill>
              </a:rPr>
              <a:t>03</a:t>
            </a:r>
            <a:endParaRPr lang="ko-KR" altLang="en-US" sz="3200" b="1" dirty="0">
              <a:solidFill>
                <a:srgbClr val="595959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11406" y="278522"/>
            <a:ext cx="28360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400" b="1" dirty="0" smtClean="0">
                <a:solidFill>
                  <a:srgbClr val="595959"/>
                </a:solidFill>
              </a:rPr>
              <a:t>제목을 적어주세요</a:t>
            </a:r>
            <a:r>
              <a:rPr lang="en-US" altLang="ko-KR" sz="2400" b="1" dirty="0" smtClean="0">
                <a:solidFill>
                  <a:srgbClr val="595959"/>
                </a:solidFill>
              </a:rPr>
              <a:t>.</a:t>
            </a:r>
            <a:endParaRPr lang="ko-KR" altLang="en-US" sz="2400" b="1" dirty="0">
              <a:solidFill>
                <a:srgbClr val="595959"/>
              </a:solidFill>
            </a:endParaRPr>
          </a:p>
        </p:txBody>
      </p:sp>
      <p:sp>
        <p:nvSpPr>
          <p:cNvPr id="6" name="타원 5"/>
          <p:cNvSpPr/>
          <p:nvPr/>
        </p:nvSpPr>
        <p:spPr>
          <a:xfrm>
            <a:off x="880338" y="1346060"/>
            <a:ext cx="1625857" cy="1625857"/>
          </a:xfrm>
          <a:prstGeom prst="ellipse">
            <a:avLst/>
          </a:prstGeom>
          <a:solidFill>
            <a:srgbClr val="E6E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오른쪽 화살표 6"/>
          <p:cNvSpPr/>
          <p:nvPr/>
        </p:nvSpPr>
        <p:spPr>
          <a:xfrm>
            <a:off x="2707513" y="1896916"/>
            <a:ext cx="771877" cy="609600"/>
          </a:xfrm>
          <a:prstGeom prst="rightArrow">
            <a:avLst/>
          </a:prstGeom>
          <a:gradFill flip="none" rotWithShape="1">
            <a:gsLst>
              <a:gs pos="0">
                <a:srgbClr val="E6E6E6"/>
              </a:gs>
              <a:gs pos="81000">
                <a:srgbClr val="B7C5C8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TextBox 7"/>
          <p:cNvSpPr txBox="1"/>
          <p:nvPr/>
        </p:nvSpPr>
        <p:spPr>
          <a:xfrm>
            <a:off x="1045836" y="2017050"/>
            <a:ext cx="13324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>
                <a:solidFill>
                  <a:srgbClr val="595959"/>
                </a:solidFill>
              </a:rPr>
              <a:t>KEYWORD</a:t>
            </a:r>
            <a:endParaRPr lang="ko-KR" altLang="en-US" b="1" dirty="0">
              <a:solidFill>
                <a:srgbClr val="595959"/>
              </a:solidFill>
            </a:endParaRPr>
          </a:p>
        </p:txBody>
      </p:sp>
      <p:sp>
        <p:nvSpPr>
          <p:cNvPr id="9" name="타원 8"/>
          <p:cNvSpPr/>
          <p:nvPr/>
        </p:nvSpPr>
        <p:spPr>
          <a:xfrm>
            <a:off x="811406" y="1269860"/>
            <a:ext cx="1744785" cy="1744785"/>
          </a:xfrm>
          <a:prstGeom prst="ellipse">
            <a:avLst/>
          </a:prstGeom>
          <a:noFill/>
          <a:ln>
            <a:solidFill>
              <a:srgbClr val="EDEAE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타원 9"/>
          <p:cNvSpPr/>
          <p:nvPr/>
        </p:nvSpPr>
        <p:spPr>
          <a:xfrm>
            <a:off x="3630712" y="1358632"/>
            <a:ext cx="1625857" cy="1625857"/>
          </a:xfrm>
          <a:prstGeom prst="ellipse">
            <a:avLst/>
          </a:prstGeom>
          <a:solidFill>
            <a:srgbClr val="E6E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타원 10"/>
          <p:cNvSpPr/>
          <p:nvPr/>
        </p:nvSpPr>
        <p:spPr>
          <a:xfrm>
            <a:off x="3571249" y="1295965"/>
            <a:ext cx="1744785" cy="1744785"/>
          </a:xfrm>
          <a:prstGeom prst="ellipse">
            <a:avLst/>
          </a:prstGeom>
          <a:noFill/>
          <a:ln>
            <a:solidFill>
              <a:srgbClr val="EDEAE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타원 11"/>
          <p:cNvSpPr/>
          <p:nvPr/>
        </p:nvSpPr>
        <p:spPr>
          <a:xfrm>
            <a:off x="6547990" y="1329323"/>
            <a:ext cx="1625857" cy="1625857"/>
          </a:xfrm>
          <a:prstGeom prst="ellipse">
            <a:avLst/>
          </a:prstGeom>
          <a:solidFill>
            <a:srgbClr val="E6E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타원 12"/>
          <p:cNvSpPr/>
          <p:nvPr/>
        </p:nvSpPr>
        <p:spPr>
          <a:xfrm>
            <a:off x="6488527" y="1269860"/>
            <a:ext cx="1744785" cy="1744785"/>
          </a:xfrm>
          <a:prstGeom prst="ellipse">
            <a:avLst/>
          </a:prstGeom>
          <a:noFill/>
          <a:ln>
            <a:solidFill>
              <a:srgbClr val="EDEAE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타원 13"/>
          <p:cNvSpPr/>
          <p:nvPr/>
        </p:nvSpPr>
        <p:spPr>
          <a:xfrm>
            <a:off x="9465279" y="1295849"/>
            <a:ext cx="1625857" cy="1625857"/>
          </a:xfrm>
          <a:prstGeom prst="ellipse">
            <a:avLst/>
          </a:prstGeom>
          <a:solidFill>
            <a:srgbClr val="E6E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타원 14"/>
          <p:cNvSpPr/>
          <p:nvPr/>
        </p:nvSpPr>
        <p:spPr>
          <a:xfrm>
            <a:off x="9405816" y="1236386"/>
            <a:ext cx="1744785" cy="1744785"/>
          </a:xfrm>
          <a:prstGeom prst="ellipse">
            <a:avLst/>
          </a:prstGeom>
          <a:noFill/>
          <a:ln>
            <a:solidFill>
              <a:srgbClr val="EDEAE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" name="오른쪽 화살표 15"/>
          <p:cNvSpPr/>
          <p:nvPr/>
        </p:nvSpPr>
        <p:spPr>
          <a:xfrm>
            <a:off x="5559193" y="1837452"/>
            <a:ext cx="771877" cy="609600"/>
          </a:xfrm>
          <a:prstGeom prst="rightArrow">
            <a:avLst/>
          </a:prstGeom>
          <a:gradFill flip="none" rotWithShape="1">
            <a:gsLst>
              <a:gs pos="0">
                <a:srgbClr val="E6E6E6"/>
              </a:gs>
              <a:gs pos="81000">
                <a:srgbClr val="B7C5C8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" name="오른쪽 화살표 16"/>
          <p:cNvSpPr/>
          <p:nvPr/>
        </p:nvSpPr>
        <p:spPr>
          <a:xfrm>
            <a:off x="8465462" y="1854189"/>
            <a:ext cx="771877" cy="609600"/>
          </a:xfrm>
          <a:prstGeom prst="rightArrow">
            <a:avLst/>
          </a:prstGeom>
          <a:gradFill flip="none" rotWithShape="1">
            <a:gsLst>
              <a:gs pos="0">
                <a:srgbClr val="E6E6E6"/>
              </a:gs>
              <a:gs pos="81000">
                <a:srgbClr val="B7C5C8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" name="TextBox 17"/>
          <p:cNvSpPr txBox="1"/>
          <p:nvPr/>
        </p:nvSpPr>
        <p:spPr>
          <a:xfrm>
            <a:off x="3777432" y="1957585"/>
            <a:ext cx="13324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>
                <a:solidFill>
                  <a:srgbClr val="595959"/>
                </a:solidFill>
              </a:rPr>
              <a:t>KEYWORD</a:t>
            </a:r>
            <a:endParaRPr lang="ko-KR" altLang="en-US" b="1" dirty="0">
              <a:solidFill>
                <a:srgbClr val="595959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694710" y="1974323"/>
            <a:ext cx="13324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>
                <a:solidFill>
                  <a:srgbClr val="595959"/>
                </a:solidFill>
              </a:rPr>
              <a:t>KEYWORD</a:t>
            </a:r>
            <a:endParaRPr lang="ko-KR" altLang="en-US" b="1" dirty="0">
              <a:solidFill>
                <a:srgbClr val="595959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9662807" y="1957585"/>
            <a:ext cx="13324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>
                <a:solidFill>
                  <a:srgbClr val="595959"/>
                </a:solidFill>
              </a:rPr>
              <a:t>KEYWORD</a:t>
            </a:r>
            <a:endParaRPr lang="ko-KR" altLang="en-US" b="1" dirty="0">
              <a:solidFill>
                <a:srgbClr val="595959"/>
              </a:solidFill>
            </a:endParaRPr>
          </a:p>
        </p:txBody>
      </p:sp>
      <p:sp>
        <p:nvSpPr>
          <p:cNvPr id="22" name="직사각형 21"/>
          <p:cNvSpPr/>
          <p:nvPr/>
        </p:nvSpPr>
        <p:spPr>
          <a:xfrm>
            <a:off x="811406" y="4542508"/>
            <a:ext cx="10339195" cy="1597306"/>
          </a:xfrm>
          <a:prstGeom prst="rect">
            <a:avLst/>
          </a:prstGeom>
          <a:solidFill>
            <a:srgbClr val="B7C5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1" name="오각형 20"/>
          <p:cNvSpPr/>
          <p:nvPr/>
        </p:nvSpPr>
        <p:spPr>
          <a:xfrm rot="5400000">
            <a:off x="5702471" y="1502023"/>
            <a:ext cx="566911" cy="4415575"/>
          </a:xfrm>
          <a:prstGeom prst="homePlate">
            <a:avLst>
              <a:gd name="adj" fmla="val 81511"/>
            </a:avLst>
          </a:prstGeom>
          <a:gradFill>
            <a:gsLst>
              <a:gs pos="0">
                <a:srgbClr val="E6E6E6"/>
              </a:gs>
              <a:gs pos="81000">
                <a:srgbClr val="B7C5C8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3" name="TextBox 22"/>
          <p:cNvSpPr txBox="1"/>
          <p:nvPr/>
        </p:nvSpPr>
        <p:spPr>
          <a:xfrm>
            <a:off x="832769" y="4823992"/>
            <a:ext cx="10296468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smtClean="0">
                <a:solidFill>
                  <a:srgbClr val="595959"/>
                </a:solidFill>
              </a:rPr>
              <a:t>자세한 내용을 여기에 적어주세요</a:t>
            </a:r>
            <a:r>
              <a:rPr lang="en-US" altLang="ko-KR" dirty="0" smtClean="0">
                <a:solidFill>
                  <a:srgbClr val="595959"/>
                </a:solidFill>
              </a:rPr>
              <a:t>. </a:t>
            </a:r>
            <a:r>
              <a:rPr lang="ko-KR" altLang="en-US" dirty="0" smtClean="0">
                <a:solidFill>
                  <a:srgbClr val="595959"/>
                </a:solidFill>
              </a:rPr>
              <a:t>자세한 내용을 여기에 적어주세요</a:t>
            </a:r>
            <a:r>
              <a:rPr lang="en-US" altLang="ko-KR" dirty="0" smtClean="0">
                <a:solidFill>
                  <a:srgbClr val="595959"/>
                </a:solidFill>
              </a:rPr>
              <a:t>. </a:t>
            </a:r>
            <a:r>
              <a:rPr lang="ko-KR" altLang="en-US" dirty="0" smtClean="0">
                <a:solidFill>
                  <a:srgbClr val="595959"/>
                </a:solidFill>
              </a:rPr>
              <a:t>자세한 내용을 여기에 적어주세요</a:t>
            </a:r>
            <a:r>
              <a:rPr lang="en-US" altLang="ko-KR" dirty="0" smtClean="0">
                <a:solidFill>
                  <a:srgbClr val="595959"/>
                </a:solidFill>
              </a:rPr>
              <a:t>. </a:t>
            </a:r>
            <a:r>
              <a:rPr lang="ko-KR" altLang="en-US" dirty="0" smtClean="0">
                <a:solidFill>
                  <a:srgbClr val="595959"/>
                </a:solidFill>
              </a:rPr>
              <a:t>자세한 내용을 여기에 적어주세요</a:t>
            </a:r>
            <a:r>
              <a:rPr lang="en-US" altLang="ko-KR" dirty="0" smtClean="0">
                <a:solidFill>
                  <a:srgbClr val="595959"/>
                </a:solidFill>
              </a:rPr>
              <a:t>. </a:t>
            </a:r>
            <a:r>
              <a:rPr lang="ko-KR" altLang="en-US" dirty="0" smtClean="0">
                <a:solidFill>
                  <a:srgbClr val="595959"/>
                </a:solidFill>
              </a:rPr>
              <a:t>자세한 내용을 여기에 적어주세요</a:t>
            </a:r>
            <a:r>
              <a:rPr lang="en-US" altLang="ko-KR" dirty="0" smtClean="0">
                <a:solidFill>
                  <a:srgbClr val="595959"/>
                </a:solidFill>
              </a:rPr>
              <a:t>. </a:t>
            </a:r>
            <a:r>
              <a:rPr lang="ko-KR" altLang="en-US" dirty="0" smtClean="0">
                <a:solidFill>
                  <a:srgbClr val="595959"/>
                </a:solidFill>
              </a:rPr>
              <a:t>자세한 내용을 여기에 적어주세요</a:t>
            </a:r>
            <a:r>
              <a:rPr lang="en-US" altLang="ko-KR" dirty="0" smtClean="0">
                <a:solidFill>
                  <a:srgbClr val="595959"/>
                </a:solidFill>
              </a:rPr>
              <a:t>. </a:t>
            </a:r>
            <a:r>
              <a:rPr lang="ko-KR" altLang="en-US" dirty="0" smtClean="0">
                <a:solidFill>
                  <a:srgbClr val="595959"/>
                </a:solidFill>
              </a:rPr>
              <a:t>자세한 내용을 여기에 적어주세요</a:t>
            </a:r>
            <a:r>
              <a:rPr lang="en-US" altLang="ko-KR" dirty="0" smtClean="0">
                <a:solidFill>
                  <a:srgbClr val="595959"/>
                </a:solidFill>
              </a:rPr>
              <a:t>. </a:t>
            </a:r>
            <a:r>
              <a:rPr lang="ko-KR" altLang="en-US" dirty="0" smtClean="0">
                <a:solidFill>
                  <a:srgbClr val="595959"/>
                </a:solidFill>
              </a:rPr>
              <a:t>자세한 내용을 여기에 적어주세요</a:t>
            </a:r>
            <a:r>
              <a:rPr lang="en-US" altLang="ko-KR" dirty="0" smtClean="0">
                <a:solidFill>
                  <a:srgbClr val="595959"/>
                </a:solidFill>
              </a:rPr>
              <a:t>. </a:t>
            </a:r>
            <a:endParaRPr lang="ko-KR" altLang="en-US" dirty="0" smtClean="0">
              <a:solidFill>
                <a:srgbClr val="595959"/>
              </a:solidFill>
            </a:endParaRPr>
          </a:p>
          <a:p>
            <a:r>
              <a:rPr lang="ko-KR" altLang="en-US" dirty="0" smtClean="0">
                <a:solidFill>
                  <a:srgbClr val="595959"/>
                </a:solidFill>
              </a:rPr>
              <a:t>자세한 내용을 여기에 적어주세요</a:t>
            </a:r>
            <a:r>
              <a:rPr lang="en-US" altLang="ko-KR" dirty="0" smtClean="0">
                <a:solidFill>
                  <a:srgbClr val="595959"/>
                </a:solidFill>
              </a:rPr>
              <a:t>. </a:t>
            </a:r>
            <a:r>
              <a:rPr lang="ko-KR" altLang="en-US" dirty="0" smtClean="0">
                <a:solidFill>
                  <a:srgbClr val="595959"/>
                </a:solidFill>
              </a:rPr>
              <a:t>자세한 내용을 여기에 적어주세요</a:t>
            </a:r>
            <a:r>
              <a:rPr lang="en-US" altLang="ko-KR" dirty="0" smtClean="0">
                <a:solidFill>
                  <a:srgbClr val="595959"/>
                </a:solidFill>
              </a:rPr>
              <a:t>.</a:t>
            </a:r>
            <a:endParaRPr lang="ko-KR" altLang="en-US" dirty="0" smtClean="0">
              <a:solidFill>
                <a:srgbClr val="595959"/>
              </a:solidFill>
            </a:endParaRPr>
          </a:p>
          <a:p>
            <a:r>
              <a:rPr lang="en-US" altLang="ko-KR" dirty="0" smtClean="0">
                <a:solidFill>
                  <a:srgbClr val="595959"/>
                </a:solidFill>
              </a:rPr>
              <a:t> </a:t>
            </a:r>
            <a:endParaRPr lang="ko-KR" altLang="en-US" dirty="0" smtClean="0">
              <a:solidFill>
                <a:srgbClr val="595959"/>
              </a:solidFill>
            </a:endParaRPr>
          </a:p>
          <a:p>
            <a:r>
              <a:rPr lang="en-US" altLang="ko-KR" dirty="0" smtClean="0">
                <a:solidFill>
                  <a:srgbClr val="595959"/>
                </a:solidFill>
              </a:rPr>
              <a:t> </a:t>
            </a:r>
            <a:endParaRPr lang="ko-KR" altLang="en-US" dirty="0" smtClean="0">
              <a:solidFill>
                <a:srgbClr val="595959"/>
              </a:solidFill>
            </a:endParaRPr>
          </a:p>
          <a:p>
            <a:r>
              <a:rPr lang="en-US" altLang="ko-KR" dirty="0" smtClean="0">
                <a:solidFill>
                  <a:srgbClr val="595959"/>
                </a:solidFill>
              </a:rPr>
              <a:t> </a:t>
            </a:r>
            <a:endParaRPr lang="ko-KR" altLang="en-US" dirty="0" smtClean="0">
              <a:solidFill>
                <a:srgbClr val="595959"/>
              </a:solidFill>
            </a:endParaRPr>
          </a:p>
          <a:p>
            <a:r>
              <a:rPr lang="en-US" altLang="ko-KR" dirty="0" smtClean="0">
                <a:solidFill>
                  <a:srgbClr val="595959"/>
                </a:solidFill>
              </a:rPr>
              <a:t> </a:t>
            </a:r>
            <a:endParaRPr lang="ko-KR" altLang="en-US" dirty="0" smtClean="0">
              <a:solidFill>
                <a:srgbClr val="595959"/>
              </a:solidFill>
            </a:endParaRPr>
          </a:p>
          <a:p>
            <a:r>
              <a:rPr lang="en-US" altLang="ko-KR" dirty="0" smtClean="0">
                <a:solidFill>
                  <a:srgbClr val="595959"/>
                </a:solidFill>
              </a:rPr>
              <a:t> </a:t>
            </a:r>
            <a:endParaRPr lang="ko-KR" altLang="en-US" dirty="0" smtClean="0">
              <a:solidFill>
                <a:srgbClr val="595959"/>
              </a:solidFill>
            </a:endParaRPr>
          </a:p>
          <a:p>
            <a:r>
              <a:rPr lang="en-US" altLang="ko-KR" dirty="0" smtClean="0">
                <a:solidFill>
                  <a:srgbClr val="595959"/>
                </a:solidFill>
              </a:rPr>
              <a:t> </a:t>
            </a:r>
            <a:endParaRPr lang="ko-KR" altLang="en-US" dirty="0" smtClean="0">
              <a:solidFill>
                <a:srgbClr val="595959"/>
              </a:solidFill>
            </a:endParaRPr>
          </a:p>
          <a:p>
            <a:endParaRPr lang="ko-KR" altLang="en-US" dirty="0">
              <a:solidFill>
                <a:srgbClr val="595959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832769" y="4545034"/>
            <a:ext cx="13324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>
                <a:solidFill>
                  <a:srgbClr val="595959"/>
                </a:solidFill>
              </a:rPr>
              <a:t>KEYWORD</a:t>
            </a:r>
            <a:endParaRPr lang="ko-KR" altLang="en-US" b="1" dirty="0">
              <a:solidFill>
                <a:srgbClr val="59595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4275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타원 3"/>
          <p:cNvSpPr/>
          <p:nvPr/>
        </p:nvSpPr>
        <p:spPr>
          <a:xfrm>
            <a:off x="252327" y="138867"/>
            <a:ext cx="2551833" cy="2551833"/>
          </a:xfrm>
          <a:prstGeom prst="ellipse">
            <a:avLst/>
          </a:prstGeom>
          <a:noFill/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직사각형 4"/>
          <p:cNvSpPr/>
          <p:nvPr/>
        </p:nvSpPr>
        <p:spPr>
          <a:xfrm>
            <a:off x="4876800" y="1574165"/>
            <a:ext cx="7315200" cy="3790950"/>
          </a:xfrm>
          <a:prstGeom prst="rect">
            <a:avLst/>
          </a:prstGeom>
          <a:solidFill>
            <a:srgbClr val="E6E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TextBox 5"/>
          <p:cNvSpPr txBox="1"/>
          <p:nvPr/>
        </p:nvSpPr>
        <p:spPr>
          <a:xfrm>
            <a:off x="8546834" y="3335492"/>
            <a:ext cx="65915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200" b="1" dirty="0" smtClean="0">
                <a:solidFill>
                  <a:srgbClr val="595959"/>
                </a:solidFill>
              </a:rPr>
              <a:t>03</a:t>
            </a:r>
            <a:endParaRPr lang="ko-KR" altLang="en-US" sz="3200" b="1" dirty="0">
              <a:solidFill>
                <a:srgbClr val="595959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136114" y="3458602"/>
            <a:ext cx="28360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400" b="1" dirty="0" smtClean="0">
                <a:solidFill>
                  <a:srgbClr val="595959"/>
                </a:solidFill>
              </a:rPr>
              <a:t>제목을 적어주세요</a:t>
            </a:r>
            <a:r>
              <a:rPr lang="en-US" altLang="ko-KR" sz="2400" b="1" dirty="0" smtClean="0">
                <a:solidFill>
                  <a:srgbClr val="595959"/>
                </a:solidFill>
              </a:rPr>
              <a:t>.</a:t>
            </a:r>
            <a:endParaRPr lang="ko-KR" altLang="en-US" sz="2400" b="1" dirty="0">
              <a:solidFill>
                <a:srgbClr val="595959"/>
              </a:solidFill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9336489" y="4042142"/>
            <a:ext cx="26356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b="1" dirty="0" smtClean="0">
                <a:solidFill>
                  <a:srgbClr val="595959"/>
                </a:solidFill>
                <a:latin typeface="+mn-ea"/>
              </a:rPr>
              <a:t>세부사항을 적어주세요</a:t>
            </a:r>
            <a:r>
              <a:rPr lang="en-US" altLang="ko-KR" b="1" dirty="0" smtClean="0">
                <a:solidFill>
                  <a:srgbClr val="595959"/>
                </a:solidFill>
                <a:latin typeface="+mn-ea"/>
              </a:rPr>
              <a:t>.</a:t>
            </a:r>
            <a:endParaRPr lang="en-US" altLang="ko-KR" b="1" dirty="0">
              <a:solidFill>
                <a:srgbClr val="595959"/>
              </a:solidFill>
              <a:latin typeface="+mn-ea"/>
            </a:endParaRPr>
          </a:p>
        </p:txBody>
      </p:sp>
      <p:cxnSp>
        <p:nvCxnSpPr>
          <p:cNvPr id="9" name="직선 연결선 8"/>
          <p:cNvCxnSpPr/>
          <p:nvPr/>
        </p:nvCxnSpPr>
        <p:spPr>
          <a:xfrm flipH="1">
            <a:off x="3647439" y="3960892"/>
            <a:ext cx="8398070" cy="0"/>
          </a:xfrm>
          <a:prstGeom prst="line">
            <a:avLst/>
          </a:prstGeom>
          <a:ln w="57150">
            <a:solidFill>
              <a:srgbClr val="B7C5C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타원 9"/>
          <p:cNvSpPr/>
          <p:nvPr/>
        </p:nvSpPr>
        <p:spPr>
          <a:xfrm>
            <a:off x="-916014" y="-842062"/>
            <a:ext cx="2966978" cy="2966978"/>
          </a:xfrm>
          <a:prstGeom prst="ellipse">
            <a:avLst/>
          </a:prstGeom>
          <a:noFill/>
          <a:ln>
            <a:solidFill>
              <a:srgbClr val="EDEAE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타원 10"/>
          <p:cNvSpPr/>
          <p:nvPr/>
        </p:nvSpPr>
        <p:spPr>
          <a:xfrm>
            <a:off x="-587100" y="-498221"/>
            <a:ext cx="2309150" cy="2309150"/>
          </a:xfrm>
          <a:prstGeom prst="ellipse">
            <a:avLst/>
          </a:prstGeom>
          <a:solidFill>
            <a:srgbClr val="EDEA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타원 11"/>
          <p:cNvSpPr/>
          <p:nvPr/>
        </p:nvSpPr>
        <p:spPr>
          <a:xfrm>
            <a:off x="535218" y="421758"/>
            <a:ext cx="1986049" cy="1986049"/>
          </a:xfrm>
          <a:prstGeom prst="ellipse">
            <a:avLst/>
          </a:prstGeom>
          <a:solidFill>
            <a:srgbClr val="E6E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0038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22126" y="155412"/>
            <a:ext cx="65915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200" b="1" dirty="0" smtClean="0">
                <a:solidFill>
                  <a:srgbClr val="595959"/>
                </a:solidFill>
              </a:rPr>
              <a:t>02</a:t>
            </a:r>
            <a:endParaRPr lang="ko-KR" altLang="en-US" sz="3200" b="1" dirty="0">
              <a:solidFill>
                <a:srgbClr val="595959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11406" y="278522"/>
            <a:ext cx="28360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400" b="1" dirty="0" smtClean="0">
                <a:solidFill>
                  <a:srgbClr val="595959"/>
                </a:solidFill>
              </a:rPr>
              <a:t>제목을 적어주세요</a:t>
            </a:r>
            <a:r>
              <a:rPr lang="en-US" altLang="ko-KR" sz="2400" b="1" dirty="0" smtClean="0">
                <a:solidFill>
                  <a:srgbClr val="595959"/>
                </a:solidFill>
              </a:rPr>
              <a:t>.</a:t>
            </a:r>
            <a:endParaRPr lang="ko-KR" altLang="en-US" sz="2400" b="1" dirty="0">
              <a:solidFill>
                <a:srgbClr val="595959"/>
              </a:solidFill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5289630" y="1574158"/>
            <a:ext cx="3206187" cy="1932972"/>
          </a:xfrm>
          <a:prstGeom prst="rect">
            <a:avLst/>
          </a:prstGeom>
          <a:solidFill>
            <a:srgbClr val="E6E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직사각형 7"/>
          <p:cNvSpPr/>
          <p:nvPr/>
        </p:nvSpPr>
        <p:spPr>
          <a:xfrm>
            <a:off x="8706091" y="1574158"/>
            <a:ext cx="3206187" cy="1932972"/>
          </a:xfrm>
          <a:prstGeom prst="rect">
            <a:avLst/>
          </a:prstGeom>
          <a:solidFill>
            <a:srgbClr val="EDEA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5320495" y="3728978"/>
            <a:ext cx="3206187" cy="1932972"/>
          </a:xfrm>
          <a:prstGeom prst="rect">
            <a:avLst/>
          </a:prstGeom>
          <a:solidFill>
            <a:srgbClr val="B8B8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직사각형 9"/>
          <p:cNvSpPr/>
          <p:nvPr/>
        </p:nvSpPr>
        <p:spPr>
          <a:xfrm>
            <a:off x="8736956" y="3728978"/>
            <a:ext cx="3206187" cy="1932972"/>
          </a:xfrm>
          <a:prstGeom prst="rect">
            <a:avLst/>
          </a:prstGeom>
          <a:solidFill>
            <a:srgbClr val="B7C5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TextBox 10"/>
          <p:cNvSpPr txBox="1"/>
          <p:nvPr/>
        </p:nvSpPr>
        <p:spPr>
          <a:xfrm>
            <a:off x="5186259" y="1417771"/>
            <a:ext cx="4347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600" dirty="0" smtClean="0">
                <a:solidFill>
                  <a:srgbClr val="595959"/>
                </a:solidFill>
              </a:rPr>
              <a:t>S</a:t>
            </a:r>
            <a:endParaRPr lang="ko-KR" altLang="en-US" sz="3600" dirty="0">
              <a:solidFill>
                <a:srgbClr val="595959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599188" y="1417771"/>
            <a:ext cx="6254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600" dirty="0" smtClean="0">
                <a:solidFill>
                  <a:srgbClr val="595959"/>
                </a:solidFill>
              </a:rPr>
              <a:t>W</a:t>
            </a:r>
            <a:endParaRPr lang="ko-KR" altLang="en-US" sz="3600" dirty="0">
              <a:solidFill>
                <a:srgbClr val="595959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14064" y="3575935"/>
            <a:ext cx="54213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600" dirty="0" smtClean="0">
                <a:solidFill>
                  <a:srgbClr val="595959"/>
                </a:solidFill>
              </a:rPr>
              <a:t>O</a:t>
            </a:r>
            <a:endParaRPr lang="ko-KR" altLang="en-US" sz="3600" dirty="0">
              <a:solidFill>
                <a:srgbClr val="595959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635606" y="3575934"/>
            <a:ext cx="4315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600" dirty="0" smtClean="0">
                <a:solidFill>
                  <a:srgbClr val="595959"/>
                </a:solidFill>
              </a:rPr>
              <a:t>T</a:t>
            </a:r>
            <a:endParaRPr lang="ko-KR" altLang="en-US" sz="3600" dirty="0">
              <a:solidFill>
                <a:srgbClr val="595959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485132" y="1621028"/>
            <a:ext cx="9524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err="1" smtClean="0">
                <a:solidFill>
                  <a:srgbClr val="595959"/>
                </a:solidFill>
              </a:rPr>
              <a:t>trength</a:t>
            </a:r>
            <a:endParaRPr lang="ko-KR" altLang="en-US" dirty="0">
              <a:solidFill>
                <a:srgbClr val="595959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9067134" y="1621028"/>
            <a:ext cx="1223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err="1" smtClean="0">
                <a:solidFill>
                  <a:srgbClr val="595959"/>
                </a:solidFill>
              </a:rPr>
              <a:t>eaknesses</a:t>
            </a:r>
            <a:endParaRPr lang="ko-KR" altLang="en-US" dirty="0">
              <a:solidFill>
                <a:srgbClr val="595959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620993" y="3732765"/>
            <a:ext cx="13925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err="1" smtClean="0">
                <a:solidFill>
                  <a:srgbClr val="595959"/>
                </a:solidFill>
              </a:rPr>
              <a:t>pportunties</a:t>
            </a:r>
            <a:endParaRPr lang="ko-KR" altLang="en-US" dirty="0">
              <a:solidFill>
                <a:srgbClr val="595959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8879356" y="3760573"/>
            <a:ext cx="8193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err="1" smtClean="0">
                <a:solidFill>
                  <a:srgbClr val="595959"/>
                </a:solidFill>
              </a:rPr>
              <a:t>hreats</a:t>
            </a:r>
            <a:endParaRPr lang="ko-KR" altLang="en-US" dirty="0">
              <a:solidFill>
                <a:srgbClr val="595959"/>
              </a:solidFill>
            </a:endParaRPr>
          </a:p>
        </p:txBody>
      </p:sp>
      <p:pic>
        <p:nvPicPr>
          <p:cNvPr id="28" name="그림 2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38" y="2085010"/>
            <a:ext cx="3945213" cy="2981847"/>
          </a:xfrm>
          <a:prstGeom prst="rect">
            <a:avLst/>
          </a:prstGeom>
        </p:spPr>
      </p:pic>
      <p:sp>
        <p:nvSpPr>
          <p:cNvPr id="29" name="직사각형 28"/>
          <p:cNvSpPr/>
          <p:nvPr/>
        </p:nvSpPr>
        <p:spPr>
          <a:xfrm>
            <a:off x="637238" y="2085009"/>
            <a:ext cx="3945213" cy="2981847"/>
          </a:xfrm>
          <a:prstGeom prst="rect">
            <a:avLst/>
          </a:prstGeom>
          <a:solidFill>
            <a:srgbClr val="E6E6E6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0" name="타원 29"/>
          <p:cNvSpPr/>
          <p:nvPr/>
        </p:nvSpPr>
        <p:spPr>
          <a:xfrm>
            <a:off x="4490175" y="3482502"/>
            <a:ext cx="184552" cy="184552"/>
          </a:xfrm>
          <a:prstGeom prst="ellipse">
            <a:avLst/>
          </a:prstGeom>
          <a:solidFill>
            <a:srgbClr val="B7C5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32" name="직선 연결선 31"/>
          <p:cNvCxnSpPr/>
          <p:nvPr/>
        </p:nvCxnSpPr>
        <p:spPr>
          <a:xfrm>
            <a:off x="4582451" y="3572657"/>
            <a:ext cx="440962" cy="0"/>
          </a:xfrm>
          <a:prstGeom prst="line">
            <a:avLst/>
          </a:prstGeom>
          <a:ln w="28575">
            <a:solidFill>
              <a:srgbClr val="B7C5C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5289629" y="2120747"/>
            <a:ext cx="320618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smtClean="0">
                <a:solidFill>
                  <a:srgbClr val="595959"/>
                </a:solidFill>
              </a:rPr>
              <a:t>자세한 내용을 여기에 적어주세요</a:t>
            </a:r>
            <a:r>
              <a:rPr lang="en-US" altLang="ko-KR" dirty="0" smtClean="0">
                <a:solidFill>
                  <a:srgbClr val="595959"/>
                </a:solidFill>
              </a:rPr>
              <a:t>. </a:t>
            </a:r>
            <a:r>
              <a:rPr lang="ko-KR" altLang="en-US" dirty="0" smtClean="0">
                <a:solidFill>
                  <a:srgbClr val="595959"/>
                </a:solidFill>
              </a:rPr>
              <a:t>자세한 내용을 여기에 적어주세요</a:t>
            </a:r>
            <a:r>
              <a:rPr lang="en-US" altLang="ko-KR" dirty="0" smtClean="0">
                <a:solidFill>
                  <a:srgbClr val="595959"/>
                </a:solidFill>
              </a:rPr>
              <a:t>. </a:t>
            </a:r>
            <a:r>
              <a:rPr lang="ko-KR" altLang="en-US" dirty="0" smtClean="0">
                <a:solidFill>
                  <a:srgbClr val="595959"/>
                </a:solidFill>
              </a:rPr>
              <a:t>자세한 내용을 여기에 적어주세요</a:t>
            </a:r>
            <a:r>
              <a:rPr lang="en-US" altLang="ko-KR" dirty="0" smtClean="0">
                <a:solidFill>
                  <a:srgbClr val="595959"/>
                </a:solidFill>
              </a:rPr>
              <a:t>. </a:t>
            </a:r>
            <a:endParaRPr lang="ko-KR" altLang="en-US" dirty="0" smtClean="0">
              <a:solidFill>
                <a:srgbClr val="595959"/>
              </a:solidFill>
            </a:endParaRPr>
          </a:p>
          <a:p>
            <a:endParaRPr lang="ko-KR" altLang="en-US" dirty="0">
              <a:solidFill>
                <a:srgbClr val="595959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8727041" y="2134199"/>
            <a:ext cx="320618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smtClean="0">
                <a:solidFill>
                  <a:srgbClr val="595959"/>
                </a:solidFill>
              </a:rPr>
              <a:t>자세한 내용을 여기에 적어주세요</a:t>
            </a:r>
            <a:r>
              <a:rPr lang="en-US" altLang="ko-KR" dirty="0" smtClean="0">
                <a:solidFill>
                  <a:srgbClr val="595959"/>
                </a:solidFill>
              </a:rPr>
              <a:t>. </a:t>
            </a:r>
            <a:r>
              <a:rPr lang="ko-KR" altLang="en-US" dirty="0" smtClean="0">
                <a:solidFill>
                  <a:srgbClr val="595959"/>
                </a:solidFill>
              </a:rPr>
              <a:t>자세한 내용을 여기에 적어주세요</a:t>
            </a:r>
            <a:r>
              <a:rPr lang="en-US" altLang="ko-KR" dirty="0" smtClean="0">
                <a:solidFill>
                  <a:srgbClr val="595959"/>
                </a:solidFill>
              </a:rPr>
              <a:t>. </a:t>
            </a:r>
            <a:r>
              <a:rPr lang="ko-KR" altLang="en-US" dirty="0" smtClean="0">
                <a:solidFill>
                  <a:srgbClr val="595959"/>
                </a:solidFill>
              </a:rPr>
              <a:t>자세한 내용을 여기에 적어주세요</a:t>
            </a:r>
            <a:r>
              <a:rPr lang="en-US" altLang="ko-KR" dirty="0" smtClean="0">
                <a:solidFill>
                  <a:srgbClr val="595959"/>
                </a:solidFill>
              </a:rPr>
              <a:t>. </a:t>
            </a:r>
            <a:endParaRPr lang="ko-KR" altLang="en-US" dirty="0" smtClean="0">
              <a:solidFill>
                <a:srgbClr val="595959"/>
              </a:solidFill>
            </a:endParaRPr>
          </a:p>
          <a:p>
            <a:endParaRPr lang="ko-KR" altLang="en-US" dirty="0">
              <a:solidFill>
                <a:srgbClr val="595959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320495" y="4200125"/>
            <a:ext cx="320618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smtClean="0">
                <a:solidFill>
                  <a:srgbClr val="595959"/>
                </a:solidFill>
              </a:rPr>
              <a:t>자세한 내용을 여기에 적어주세요</a:t>
            </a:r>
            <a:r>
              <a:rPr lang="en-US" altLang="ko-KR" dirty="0" smtClean="0">
                <a:solidFill>
                  <a:srgbClr val="595959"/>
                </a:solidFill>
              </a:rPr>
              <a:t>. </a:t>
            </a:r>
            <a:r>
              <a:rPr lang="ko-KR" altLang="en-US" dirty="0" smtClean="0">
                <a:solidFill>
                  <a:srgbClr val="595959"/>
                </a:solidFill>
              </a:rPr>
              <a:t>자세한 내용을 여기에 적어주세요</a:t>
            </a:r>
            <a:r>
              <a:rPr lang="en-US" altLang="ko-KR" dirty="0" smtClean="0">
                <a:solidFill>
                  <a:srgbClr val="595959"/>
                </a:solidFill>
              </a:rPr>
              <a:t>. </a:t>
            </a:r>
            <a:r>
              <a:rPr lang="ko-KR" altLang="en-US" dirty="0" smtClean="0">
                <a:solidFill>
                  <a:srgbClr val="595959"/>
                </a:solidFill>
              </a:rPr>
              <a:t>자세한 내용을 여기에 적어주세요</a:t>
            </a:r>
            <a:r>
              <a:rPr lang="en-US" altLang="ko-KR" dirty="0" smtClean="0">
                <a:solidFill>
                  <a:srgbClr val="595959"/>
                </a:solidFill>
              </a:rPr>
              <a:t>. </a:t>
            </a:r>
            <a:endParaRPr lang="ko-KR" altLang="en-US" dirty="0" smtClean="0">
              <a:solidFill>
                <a:srgbClr val="595959"/>
              </a:solidFill>
            </a:endParaRPr>
          </a:p>
          <a:p>
            <a:endParaRPr lang="ko-KR" altLang="en-US" dirty="0">
              <a:solidFill>
                <a:srgbClr val="595959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8757907" y="4213577"/>
            <a:ext cx="320618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smtClean="0">
                <a:solidFill>
                  <a:srgbClr val="595959"/>
                </a:solidFill>
              </a:rPr>
              <a:t>자세한 내용을 여기에 적어주세요</a:t>
            </a:r>
            <a:r>
              <a:rPr lang="en-US" altLang="ko-KR" dirty="0" smtClean="0">
                <a:solidFill>
                  <a:srgbClr val="595959"/>
                </a:solidFill>
              </a:rPr>
              <a:t>. </a:t>
            </a:r>
            <a:r>
              <a:rPr lang="ko-KR" altLang="en-US" dirty="0" smtClean="0">
                <a:solidFill>
                  <a:srgbClr val="595959"/>
                </a:solidFill>
              </a:rPr>
              <a:t>자세한 내용을 여기에 적어주세요</a:t>
            </a:r>
            <a:r>
              <a:rPr lang="en-US" altLang="ko-KR" dirty="0" smtClean="0">
                <a:solidFill>
                  <a:srgbClr val="595959"/>
                </a:solidFill>
              </a:rPr>
              <a:t>. </a:t>
            </a:r>
            <a:r>
              <a:rPr lang="ko-KR" altLang="en-US" dirty="0" smtClean="0">
                <a:solidFill>
                  <a:srgbClr val="595959"/>
                </a:solidFill>
              </a:rPr>
              <a:t>자세한 내용을 여기에 적어주세요</a:t>
            </a:r>
            <a:r>
              <a:rPr lang="en-US" altLang="ko-KR" dirty="0" smtClean="0">
                <a:solidFill>
                  <a:srgbClr val="595959"/>
                </a:solidFill>
              </a:rPr>
              <a:t>. </a:t>
            </a:r>
            <a:endParaRPr lang="ko-KR" altLang="en-US" dirty="0" smtClean="0">
              <a:solidFill>
                <a:srgbClr val="595959"/>
              </a:solidFill>
            </a:endParaRPr>
          </a:p>
          <a:p>
            <a:endParaRPr lang="ko-KR" altLang="en-US" dirty="0">
              <a:solidFill>
                <a:srgbClr val="595959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1585577" y="3271100"/>
            <a:ext cx="236795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600" dirty="0" smtClean="0">
                <a:solidFill>
                  <a:srgbClr val="595959"/>
                </a:solidFill>
              </a:rPr>
              <a:t>KEYWORD</a:t>
            </a:r>
            <a:endParaRPr lang="ko-KR" altLang="en-US" sz="3600" dirty="0">
              <a:solidFill>
                <a:srgbClr val="59595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2867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22126" y="155412"/>
            <a:ext cx="65915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200" b="1" dirty="0" smtClean="0">
                <a:solidFill>
                  <a:srgbClr val="595959"/>
                </a:solidFill>
              </a:rPr>
              <a:t>02</a:t>
            </a:r>
            <a:endParaRPr lang="ko-KR" altLang="en-US" sz="3200" b="1" dirty="0">
              <a:solidFill>
                <a:srgbClr val="595959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11406" y="278522"/>
            <a:ext cx="28360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400" b="1" dirty="0" smtClean="0">
                <a:solidFill>
                  <a:srgbClr val="595959"/>
                </a:solidFill>
              </a:rPr>
              <a:t>제목을 적어주세요</a:t>
            </a:r>
            <a:r>
              <a:rPr lang="en-US" altLang="ko-KR" sz="2400" b="1" dirty="0" smtClean="0">
                <a:solidFill>
                  <a:srgbClr val="595959"/>
                </a:solidFill>
              </a:rPr>
              <a:t>.</a:t>
            </a:r>
            <a:endParaRPr lang="ko-KR" altLang="en-US" sz="2400" b="1" dirty="0">
              <a:solidFill>
                <a:srgbClr val="595959"/>
              </a:solidFill>
            </a:endParaRPr>
          </a:p>
        </p:txBody>
      </p:sp>
      <p:graphicFrame>
        <p:nvGraphicFramePr>
          <p:cNvPr id="9" name="차트 8"/>
          <p:cNvGraphicFramePr/>
          <p:nvPr>
            <p:extLst>
              <p:ext uri="{D42A27DB-BD31-4B8C-83A1-F6EECF244321}">
                <p14:modId xmlns:p14="http://schemas.microsoft.com/office/powerpoint/2010/main" val="945748097"/>
              </p:ext>
            </p:extLst>
          </p:nvPr>
        </p:nvGraphicFramePr>
        <p:xfrm>
          <a:off x="365225" y="1215341"/>
          <a:ext cx="7412962" cy="42967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직사각형 9"/>
          <p:cNvSpPr/>
          <p:nvPr/>
        </p:nvSpPr>
        <p:spPr>
          <a:xfrm>
            <a:off x="8472669" y="1896241"/>
            <a:ext cx="2835797" cy="3541853"/>
          </a:xfrm>
          <a:prstGeom prst="rect">
            <a:avLst/>
          </a:prstGeom>
          <a:noFill/>
          <a:ln w="38100">
            <a:solidFill>
              <a:srgbClr val="B7C5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직사각형 10"/>
          <p:cNvSpPr/>
          <p:nvPr/>
        </p:nvSpPr>
        <p:spPr>
          <a:xfrm>
            <a:off x="8171727" y="2190136"/>
            <a:ext cx="3507129" cy="304414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13" name="직선 연결선 12"/>
          <p:cNvCxnSpPr/>
          <p:nvPr/>
        </p:nvCxnSpPr>
        <p:spPr>
          <a:xfrm>
            <a:off x="7778187" y="3669175"/>
            <a:ext cx="486137" cy="0"/>
          </a:xfrm>
          <a:prstGeom prst="line">
            <a:avLst/>
          </a:prstGeom>
          <a:ln w="38100">
            <a:solidFill>
              <a:srgbClr val="B7C5C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8542119" y="2457225"/>
            <a:ext cx="320618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smtClean="0">
                <a:solidFill>
                  <a:srgbClr val="595959"/>
                </a:solidFill>
              </a:rPr>
              <a:t>자세한 내용을 여기에 적</a:t>
            </a:r>
            <a:endParaRPr lang="en-US" altLang="ko-KR" dirty="0" smtClean="0">
              <a:solidFill>
                <a:srgbClr val="595959"/>
              </a:solidFill>
            </a:endParaRPr>
          </a:p>
          <a:p>
            <a:r>
              <a:rPr lang="ko-KR" altLang="en-US" dirty="0" err="1" smtClean="0">
                <a:solidFill>
                  <a:srgbClr val="595959"/>
                </a:solidFill>
              </a:rPr>
              <a:t>어주세요</a:t>
            </a:r>
            <a:r>
              <a:rPr lang="en-US" altLang="ko-KR" dirty="0" smtClean="0">
                <a:solidFill>
                  <a:srgbClr val="595959"/>
                </a:solidFill>
              </a:rPr>
              <a:t>. </a:t>
            </a:r>
            <a:r>
              <a:rPr lang="ko-KR" altLang="en-US" dirty="0" smtClean="0">
                <a:solidFill>
                  <a:srgbClr val="595959"/>
                </a:solidFill>
              </a:rPr>
              <a:t>자세한 내용을</a:t>
            </a:r>
            <a:endParaRPr lang="en-US" altLang="ko-KR" dirty="0" smtClean="0">
              <a:solidFill>
                <a:srgbClr val="595959"/>
              </a:solidFill>
            </a:endParaRPr>
          </a:p>
          <a:p>
            <a:r>
              <a:rPr lang="ko-KR" altLang="en-US" dirty="0" smtClean="0">
                <a:solidFill>
                  <a:srgbClr val="595959"/>
                </a:solidFill>
              </a:rPr>
              <a:t>여기에 적어주세요</a:t>
            </a:r>
            <a:r>
              <a:rPr lang="en-US" altLang="ko-KR" dirty="0" smtClean="0">
                <a:solidFill>
                  <a:srgbClr val="595959"/>
                </a:solidFill>
              </a:rPr>
              <a:t>. </a:t>
            </a:r>
            <a:r>
              <a:rPr lang="ko-KR" altLang="en-US" dirty="0" smtClean="0">
                <a:solidFill>
                  <a:srgbClr val="595959"/>
                </a:solidFill>
              </a:rPr>
              <a:t>자세</a:t>
            </a:r>
            <a:endParaRPr lang="en-US" altLang="ko-KR" dirty="0" smtClean="0">
              <a:solidFill>
                <a:srgbClr val="595959"/>
              </a:solidFill>
            </a:endParaRPr>
          </a:p>
          <a:p>
            <a:r>
              <a:rPr lang="ko-KR" altLang="en-US" dirty="0" smtClean="0">
                <a:solidFill>
                  <a:srgbClr val="595959"/>
                </a:solidFill>
              </a:rPr>
              <a:t>한 내용을 여기에 적어주</a:t>
            </a:r>
            <a:endParaRPr lang="en-US" altLang="ko-KR" dirty="0" smtClean="0">
              <a:solidFill>
                <a:srgbClr val="595959"/>
              </a:solidFill>
            </a:endParaRPr>
          </a:p>
          <a:p>
            <a:r>
              <a:rPr lang="ko-KR" altLang="en-US" dirty="0" smtClean="0">
                <a:solidFill>
                  <a:srgbClr val="595959"/>
                </a:solidFill>
              </a:rPr>
              <a:t>세요</a:t>
            </a:r>
            <a:r>
              <a:rPr lang="en-US" altLang="ko-KR" dirty="0" smtClean="0">
                <a:solidFill>
                  <a:srgbClr val="595959"/>
                </a:solidFill>
              </a:rPr>
              <a:t>. </a:t>
            </a:r>
            <a:r>
              <a:rPr lang="ko-KR" altLang="en-US" dirty="0" smtClean="0">
                <a:solidFill>
                  <a:srgbClr val="595959"/>
                </a:solidFill>
              </a:rPr>
              <a:t>자세한 내용을 여기</a:t>
            </a:r>
            <a:endParaRPr lang="en-US" altLang="ko-KR" dirty="0" smtClean="0">
              <a:solidFill>
                <a:srgbClr val="595959"/>
              </a:solidFill>
            </a:endParaRPr>
          </a:p>
          <a:p>
            <a:r>
              <a:rPr lang="ko-KR" altLang="en-US" dirty="0" smtClean="0">
                <a:solidFill>
                  <a:srgbClr val="595959"/>
                </a:solidFill>
              </a:rPr>
              <a:t>에 적어주세요</a:t>
            </a:r>
            <a:r>
              <a:rPr lang="en-US" altLang="ko-KR" dirty="0" smtClean="0">
                <a:solidFill>
                  <a:srgbClr val="595959"/>
                </a:solidFill>
              </a:rPr>
              <a:t>. </a:t>
            </a:r>
            <a:r>
              <a:rPr lang="ko-KR" altLang="en-US" dirty="0" smtClean="0">
                <a:solidFill>
                  <a:srgbClr val="595959"/>
                </a:solidFill>
              </a:rPr>
              <a:t>자세한 </a:t>
            </a:r>
            <a:endParaRPr lang="en-US" altLang="ko-KR" dirty="0" smtClean="0">
              <a:solidFill>
                <a:srgbClr val="595959"/>
              </a:solidFill>
            </a:endParaRPr>
          </a:p>
          <a:p>
            <a:r>
              <a:rPr lang="ko-KR" altLang="en-US" dirty="0" smtClean="0">
                <a:solidFill>
                  <a:srgbClr val="595959"/>
                </a:solidFill>
              </a:rPr>
              <a:t>내용을 여기에 </a:t>
            </a:r>
            <a:r>
              <a:rPr lang="ko-KR" altLang="en-US" dirty="0" err="1" smtClean="0">
                <a:solidFill>
                  <a:srgbClr val="595959"/>
                </a:solidFill>
              </a:rPr>
              <a:t>적어주세</a:t>
            </a:r>
            <a:endParaRPr lang="en-US" altLang="ko-KR" dirty="0" smtClean="0">
              <a:solidFill>
                <a:srgbClr val="595959"/>
              </a:solidFill>
            </a:endParaRPr>
          </a:p>
          <a:p>
            <a:r>
              <a:rPr lang="ko-KR" altLang="en-US" dirty="0" smtClean="0">
                <a:solidFill>
                  <a:srgbClr val="595959"/>
                </a:solidFill>
              </a:rPr>
              <a:t>요</a:t>
            </a:r>
            <a:r>
              <a:rPr lang="en-US" altLang="ko-KR" dirty="0" smtClean="0">
                <a:solidFill>
                  <a:srgbClr val="595959"/>
                </a:solidFill>
              </a:rPr>
              <a:t>. </a:t>
            </a:r>
            <a:r>
              <a:rPr lang="ko-KR" altLang="en-US" dirty="0" smtClean="0">
                <a:solidFill>
                  <a:srgbClr val="595959"/>
                </a:solidFill>
              </a:rPr>
              <a:t>자세한 내용을 여기</a:t>
            </a:r>
            <a:endParaRPr lang="en-US" altLang="ko-KR" dirty="0" smtClean="0">
              <a:solidFill>
                <a:srgbClr val="595959"/>
              </a:solidFill>
            </a:endParaRPr>
          </a:p>
          <a:p>
            <a:r>
              <a:rPr lang="ko-KR" altLang="en-US" dirty="0" smtClean="0">
                <a:solidFill>
                  <a:srgbClr val="595959"/>
                </a:solidFill>
              </a:rPr>
              <a:t>에 적어주세요</a:t>
            </a:r>
            <a:r>
              <a:rPr lang="en-US" altLang="ko-KR" dirty="0" smtClean="0">
                <a:solidFill>
                  <a:srgbClr val="595959"/>
                </a:solidFill>
              </a:rPr>
              <a:t>.</a:t>
            </a:r>
            <a:endParaRPr lang="ko-KR" altLang="en-US" dirty="0" smtClean="0">
              <a:solidFill>
                <a:srgbClr val="595959"/>
              </a:solidFill>
            </a:endParaRPr>
          </a:p>
          <a:p>
            <a:endParaRPr lang="ko-KR" altLang="en-US" dirty="0">
              <a:solidFill>
                <a:srgbClr val="595959"/>
              </a:solidFill>
            </a:endParaRPr>
          </a:p>
        </p:txBody>
      </p:sp>
      <p:graphicFrame>
        <p:nvGraphicFramePr>
          <p:cNvPr id="17" name="차트 16"/>
          <p:cNvGraphicFramePr/>
          <p:nvPr>
            <p:extLst>
              <p:ext uri="{D42A27DB-BD31-4B8C-83A1-F6EECF244321}">
                <p14:modId xmlns:p14="http://schemas.microsoft.com/office/powerpoint/2010/main" val="3458223589"/>
              </p:ext>
            </p:extLst>
          </p:nvPr>
        </p:nvGraphicFramePr>
        <p:xfrm>
          <a:off x="409217" y="1157467"/>
          <a:ext cx="7415269" cy="49435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850182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직선 연결선 31"/>
          <p:cNvCxnSpPr/>
          <p:nvPr/>
        </p:nvCxnSpPr>
        <p:spPr>
          <a:xfrm>
            <a:off x="985031" y="3085210"/>
            <a:ext cx="5679784" cy="0"/>
          </a:xfrm>
          <a:prstGeom prst="line">
            <a:avLst/>
          </a:prstGeom>
          <a:ln>
            <a:solidFill>
              <a:srgbClr val="F0F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/>
        </p:nvCxnSpPr>
        <p:spPr>
          <a:xfrm>
            <a:off x="1001289" y="2624152"/>
            <a:ext cx="5679784" cy="0"/>
          </a:xfrm>
          <a:prstGeom prst="line">
            <a:avLst/>
          </a:prstGeom>
          <a:ln>
            <a:solidFill>
              <a:srgbClr val="F0F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직선 연결선 33"/>
          <p:cNvCxnSpPr/>
          <p:nvPr/>
        </p:nvCxnSpPr>
        <p:spPr>
          <a:xfrm>
            <a:off x="1012305" y="2142058"/>
            <a:ext cx="5679784" cy="0"/>
          </a:xfrm>
          <a:prstGeom prst="line">
            <a:avLst/>
          </a:prstGeom>
          <a:ln>
            <a:solidFill>
              <a:srgbClr val="F0F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직선 연결선 34"/>
          <p:cNvCxnSpPr/>
          <p:nvPr/>
        </p:nvCxnSpPr>
        <p:spPr>
          <a:xfrm>
            <a:off x="973123" y="1617155"/>
            <a:ext cx="5679784" cy="0"/>
          </a:xfrm>
          <a:prstGeom prst="line">
            <a:avLst/>
          </a:prstGeom>
          <a:ln>
            <a:solidFill>
              <a:srgbClr val="F0F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직선 연결선 35"/>
          <p:cNvCxnSpPr/>
          <p:nvPr/>
        </p:nvCxnSpPr>
        <p:spPr>
          <a:xfrm>
            <a:off x="1054906" y="5494673"/>
            <a:ext cx="5679784" cy="0"/>
          </a:xfrm>
          <a:prstGeom prst="line">
            <a:avLst/>
          </a:prstGeom>
          <a:ln>
            <a:solidFill>
              <a:srgbClr val="F0F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직선 연결선 36"/>
          <p:cNvCxnSpPr/>
          <p:nvPr/>
        </p:nvCxnSpPr>
        <p:spPr>
          <a:xfrm>
            <a:off x="1071164" y="5033615"/>
            <a:ext cx="5679784" cy="0"/>
          </a:xfrm>
          <a:prstGeom prst="line">
            <a:avLst/>
          </a:prstGeom>
          <a:ln>
            <a:solidFill>
              <a:srgbClr val="F0F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직선 연결선 37"/>
          <p:cNvCxnSpPr/>
          <p:nvPr/>
        </p:nvCxnSpPr>
        <p:spPr>
          <a:xfrm>
            <a:off x="1082180" y="4551521"/>
            <a:ext cx="5679784" cy="0"/>
          </a:xfrm>
          <a:prstGeom prst="line">
            <a:avLst/>
          </a:prstGeom>
          <a:ln>
            <a:solidFill>
              <a:srgbClr val="F0F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직선 연결선 38"/>
          <p:cNvCxnSpPr/>
          <p:nvPr/>
        </p:nvCxnSpPr>
        <p:spPr>
          <a:xfrm>
            <a:off x="1042998" y="4026618"/>
            <a:ext cx="5679784" cy="0"/>
          </a:xfrm>
          <a:prstGeom prst="line">
            <a:avLst/>
          </a:prstGeom>
          <a:ln>
            <a:solidFill>
              <a:srgbClr val="F0F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직선 연결선 48"/>
          <p:cNvCxnSpPr/>
          <p:nvPr/>
        </p:nvCxnSpPr>
        <p:spPr>
          <a:xfrm>
            <a:off x="4386810" y="1388961"/>
            <a:ext cx="0" cy="4369443"/>
          </a:xfrm>
          <a:prstGeom prst="line">
            <a:avLst/>
          </a:prstGeom>
          <a:ln>
            <a:solidFill>
              <a:srgbClr val="F0F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직선 연결선 49"/>
          <p:cNvCxnSpPr/>
          <p:nvPr/>
        </p:nvCxnSpPr>
        <p:spPr>
          <a:xfrm>
            <a:off x="4950195" y="1388960"/>
            <a:ext cx="0" cy="4369443"/>
          </a:xfrm>
          <a:prstGeom prst="line">
            <a:avLst/>
          </a:prstGeom>
          <a:ln>
            <a:solidFill>
              <a:srgbClr val="F0F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직선 연결선 50"/>
          <p:cNvCxnSpPr/>
          <p:nvPr/>
        </p:nvCxnSpPr>
        <p:spPr>
          <a:xfrm>
            <a:off x="5573214" y="1388960"/>
            <a:ext cx="0" cy="4369443"/>
          </a:xfrm>
          <a:prstGeom prst="line">
            <a:avLst/>
          </a:prstGeom>
          <a:ln>
            <a:solidFill>
              <a:srgbClr val="F0F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직선 연결선 51"/>
          <p:cNvCxnSpPr/>
          <p:nvPr/>
        </p:nvCxnSpPr>
        <p:spPr>
          <a:xfrm>
            <a:off x="6194390" y="1388961"/>
            <a:ext cx="0" cy="4369443"/>
          </a:xfrm>
          <a:prstGeom prst="line">
            <a:avLst/>
          </a:prstGeom>
          <a:ln>
            <a:solidFill>
              <a:srgbClr val="F0F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직선 연결선 52"/>
          <p:cNvCxnSpPr/>
          <p:nvPr/>
        </p:nvCxnSpPr>
        <p:spPr>
          <a:xfrm>
            <a:off x="1460344" y="1400721"/>
            <a:ext cx="0" cy="4369443"/>
          </a:xfrm>
          <a:prstGeom prst="line">
            <a:avLst/>
          </a:prstGeom>
          <a:ln>
            <a:solidFill>
              <a:srgbClr val="F0F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직선 연결선 53"/>
          <p:cNvCxnSpPr/>
          <p:nvPr/>
        </p:nvCxnSpPr>
        <p:spPr>
          <a:xfrm>
            <a:off x="2023729" y="1400720"/>
            <a:ext cx="0" cy="4369443"/>
          </a:xfrm>
          <a:prstGeom prst="line">
            <a:avLst/>
          </a:prstGeom>
          <a:ln>
            <a:solidFill>
              <a:srgbClr val="F0F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직선 연결선 54"/>
          <p:cNvCxnSpPr/>
          <p:nvPr/>
        </p:nvCxnSpPr>
        <p:spPr>
          <a:xfrm>
            <a:off x="2646748" y="1400720"/>
            <a:ext cx="0" cy="4369443"/>
          </a:xfrm>
          <a:prstGeom prst="line">
            <a:avLst/>
          </a:prstGeom>
          <a:ln>
            <a:solidFill>
              <a:srgbClr val="F0F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직선 연결선 55"/>
          <p:cNvCxnSpPr/>
          <p:nvPr/>
        </p:nvCxnSpPr>
        <p:spPr>
          <a:xfrm>
            <a:off x="3267924" y="1400721"/>
            <a:ext cx="0" cy="4369443"/>
          </a:xfrm>
          <a:prstGeom prst="line">
            <a:avLst/>
          </a:prstGeom>
          <a:ln>
            <a:solidFill>
              <a:srgbClr val="F0F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222126" y="155412"/>
            <a:ext cx="65915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200" b="1" dirty="0" smtClean="0">
                <a:solidFill>
                  <a:srgbClr val="595959"/>
                </a:solidFill>
              </a:rPr>
              <a:t>03</a:t>
            </a:r>
            <a:endParaRPr lang="ko-KR" altLang="en-US" sz="3200" b="1" dirty="0">
              <a:solidFill>
                <a:srgbClr val="595959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11406" y="278522"/>
            <a:ext cx="28360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400" b="1" dirty="0" smtClean="0">
                <a:solidFill>
                  <a:srgbClr val="595959"/>
                </a:solidFill>
              </a:rPr>
              <a:t>제목을 적어주세요</a:t>
            </a:r>
            <a:r>
              <a:rPr lang="en-US" altLang="ko-KR" sz="2400" b="1" dirty="0" smtClean="0">
                <a:solidFill>
                  <a:srgbClr val="595959"/>
                </a:solidFill>
              </a:rPr>
              <a:t>.</a:t>
            </a:r>
            <a:endParaRPr lang="ko-KR" altLang="en-US" sz="2400" b="1" dirty="0">
              <a:solidFill>
                <a:srgbClr val="595959"/>
              </a:solidFill>
            </a:endParaRPr>
          </a:p>
        </p:txBody>
      </p:sp>
      <p:cxnSp>
        <p:nvCxnSpPr>
          <p:cNvPr id="7" name="직선 화살표 연결선 6"/>
          <p:cNvCxnSpPr/>
          <p:nvPr/>
        </p:nvCxnSpPr>
        <p:spPr>
          <a:xfrm>
            <a:off x="3821064" y="1388961"/>
            <a:ext cx="4822" cy="4369443"/>
          </a:xfrm>
          <a:prstGeom prst="straightConnector1">
            <a:avLst/>
          </a:prstGeom>
          <a:ln w="28575">
            <a:solidFill>
              <a:srgbClr val="595959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타원 12"/>
          <p:cNvSpPr/>
          <p:nvPr/>
        </p:nvSpPr>
        <p:spPr>
          <a:xfrm>
            <a:off x="4282303" y="1529674"/>
            <a:ext cx="196770" cy="196770"/>
          </a:xfrm>
          <a:prstGeom prst="ellipse">
            <a:avLst/>
          </a:prstGeom>
          <a:solidFill>
            <a:srgbClr val="B7C5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19" name="직선 화살표 연결선 18"/>
          <p:cNvCxnSpPr/>
          <p:nvPr/>
        </p:nvCxnSpPr>
        <p:spPr>
          <a:xfrm>
            <a:off x="1017548" y="3573682"/>
            <a:ext cx="5647267" cy="0"/>
          </a:xfrm>
          <a:prstGeom prst="straightConnector1">
            <a:avLst/>
          </a:prstGeom>
          <a:ln w="28575">
            <a:solidFill>
              <a:srgbClr val="595959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타원 19"/>
          <p:cNvSpPr/>
          <p:nvPr/>
        </p:nvSpPr>
        <p:spPr>
          <a:xfrm>
            <a:off x="6116945" y="2557673"/>
            <a:ext cx="196770" cy="196770"/>
          </a:xfrm>
          <a:prstGeom prst="ellipse">
            <a:avLst/>
          </a:prstGeom>
          <a:solidFill>
            <a:srgbClr val="B7C5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1" name="타원 20"/>
          <p:cNvSpPr/>
          <p:nvPr/>
        </p:nvSpPr>
        <p:spPr>
          <a:xfrm>
            <a:off x="4886492" y="3949638"/>
            <a:ext cx="196770" cy="196770"/>
          </a:xfrm>
          <a:prstGeom prst="ellipse">
            <a:avLst/>
          </a:prstGeom>
          <a:solidFill>
            <a:srgbClr val="B7C5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2" name="타원 21"/>
          <p:cNvSpPr/>
          <p:nvPr/>
        </p:nvSpPr>
        <p:spPr>
          <a:xfrm>
            <a:off x="1341258" y="4956635"/>
            <a:ext cx="196770" cy="196770"/>
          </a:xfrm>
          <a:prstGeom prst="ellipse">
            <a:avLst/>
          </a:prstGeom>
          <a:solidFill>
            <a:srgbClr val="B7C5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3" name="타원 22"/>
          <p:cNvSpPr/>
          <p:nvPr/>
        </p:nvSpPr>
        <p:spPr>
          <a:xfrm>
            <a:off x="2571160" y="3928233"/>
            <a:ext cx="196770" cy="196770"/>
          </a:xfrm>
          <a:prstGeom prst="ellipse">
            <a:avLst/>
          </a:prstGeom>
          <a:solidFill>
            <a:srgbClr val="B7C5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4" name="타원 23"/>
          <p:cNvSpPr/>
          <p:nvPr/>
        </p:nvSpPr>
        <p:spPr>
          <a:xfrm>
            <a:off x="1955161" y="2993204"/>
            <a:ext cx="196770" cy="196770"/>
          </a:xfrm>
          <a:prstGeom prst="ellipse">
            <a:avLst/>
          </a:prstGeom>
          <a:solidFill>
            <a:srgbClr val="B7C5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5" name="타원 24"/>
          <p:cNvSpPr/>
          <p:nvPr/>
        </p:nvSpPr>
        <p:spPr>
          <a:xfrm>
            <a:off x="3126596" y="2076096"/>
            <a:ext cx="196770" cy="196770"/>
          </a:xfrm>
          <a:prstGeom prst="ellipse">
            <a:avLst/>
          </a:prstGeom>
          <a:solidFill>
            <a:srgbClr val="B7C5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6" name="타원 25"/>
          <p:cNvSpPr/>
          <p:nvPr/>
        </p:nvSpPr>
        <p:spPr>
          <a:xfrm>
            <a:off x="5454426" y="4465491"/>
            <a:ext cx="196770" cy="196770"/>
          </a:xfrm>
          <a:prstGeom prst="ellipse">
            <a:avLst/>
          </a:prstGeom>
          <a:solidFill>
            <a:srgbClr val="B7C5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7" name="TextBox 26"/>
          <p:cNvSpPr txBox="1"/>
          <p:nvPr/>
        </p:nvSpPr>
        <p:spPr>
          <a:xfrm>
            <a:off x="6692089" y="3389016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smtClean="0">
                <a:solidFill>
                  <a:srgbClr val="595959"/>
                </a:solidFill>
              </a:rPr>
              <a:t>항목</a:t>
            </a:r>
            <a:endParaRPr lang="ko-KR" altLang="en-US" dirty="0">
              <a:solidFill>
                <a:srgbClr val="595959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529031" y="905532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smtClean="0">
                <a:solidFill>
                  <a:srgbClr val="595959"/>
                </a:solidFill>
              </a:rPr>
              <a:t>항목</a:t>
            </a:r>
            <a:endParaRPr lang="ko-KR" altLang="en-US" dirty="0">
              <a:solidFill>
                <a:srgbClr val="595959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43943" y="3389016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smtClean="0">
                <a:solidFill>
                  <a:srgbClr val="595959"/>
                </a:solidFill>
              </a:rPr>
              <a:t>항목</a:t>
            </a:r>
            <a:endParaRPr lang="ko-KR" altLang="en-US" dirty="0">
              <a:solidFill>
                <a:srgbClr val="595959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455125" y="5857799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smtClean="0">
                <a:solidFill>
                  <a:srgbClr val="595959"/>
                </a:solidFill>
              </a:rPr>
              <a:t>항목</a:t>
            </a:r>
            <a:endParaRPr lang="ko-KR" altLang="en-US" dirty="0">
              <a:solidFill>
                <a:srgbClr val="595959"/>
              </a:solidFill>
            </a:endParaRPr>
          </a:p>
        </p:txBody>
      </p:sp>
      <p:sp>
        <p:nvSpPr>
          <p:cNvPr id="59" name="직사각형 58"/>
          <p:cNvSpPr/>
          <p:nvPr/>
        </p:nvSpPr>
        <p:spPr>
          <a:xfrm>
            <a:off x="8102279" y="1609808"/>
            <a:ext cx="2754775" cy="655711"/>
          </a:xfrm>
          <a:prstGeom prst="rect">
            <a:avLst/>
          </a:prstGeom>
          <a:solidFill>
            <a:srgbClr val="B7C5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0" name="TextBox 59"/>
          <p:cNvSpPr txBox="1"/>
          <p:nvPr/>
        </p:nvSpPr>
        <p:spPr>
          <a:xfrm>
            <a:off x="8397478" y="1752997"/>
            <a:ext cx="21643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smtClean="0"/>
              <a:t>제목을 적어주세요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  <p:sp>
        <p:nvSpPr>
          <p:cNvPr id="61" name="TextBox 60"/>
          <p:cNvSpPr txBox="1"/>
          <p:nvPr/>
        </p:nvSpPr>
        <p:spPr>
          <a:xfrm>
            <a:off x="7623227" y="2478362"/>
            <a:ext cx="3712876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smtClean="0"/>
              <a:t>자세한 내용을 여기에 적어주세요</a:t>
            </a:r>
            <a:r>
              <a:rPr lang="en-US" altLang="ko-KR" dirty="0" smtClean="0"/>
              <a:t>.</a:t>
            </a:r>
          </a:p>
          <a:p>
            <a:r>
              <a:rPr lang="ko-KR" altLang="en-US" dirty="0" smtClean="0"/>
              <a:t>자세한 내용을 여기에 적어주세요</a:t>
            </a:r>
            <a:r>
              <a:rPr lang="en-US" altLang="ko-KR" dirty="0" smtClean="0"/>
              <a:t>.</a:t>
            </a:r>
            <a:endParaRPr lang="ko-KR" altLang="en-US" dirty="0" smtClean="0"/>
          </a:p>
          <a:p>
            <a:r>
              <a:rPr lang="ko-KR" altLang="en-US" dirty="0" smtClean="0"/>
              <a:t>자세한 내용을 여기에 적어주세요</a:t>
            </a:r>
            <a:r>
              <a:rPr lang="en-US" altLang="ko-KR" dirty="0" smtClean="0"/>
              <a:t>.</a:t>
            </a:r>
          </a:p>
          <a:p>
            <a:r>
              <a:rPr lang="ko-KR" altLang="en-US" dirty="0" smtClean="0"/>
              <a:t>자세한 내용을 여기에 적어주세요</a:t>
            </a:r>
            <a:r>
              <a:rPr lang="en-US" altLang="ko-KR" dirty="0" smtClean="0"/>
              <a:t>.</a:t>
            </a:r>
          </a:p>
          <a:p>
            <a:r>
              <a:rPr lang="ko-KR" altLang="en-US" dirty="0" smtClean="0"/>
              <a:t>자세한 내용을 여기에 적어주세요</a:t>
            </a:r>
            <a:r>
              <a:rPr lang="en-US" altLang="ko-KR" dirty="0" smtClean="0"/>
              <a:t>.</a:t>
            </a:r>
            <a:endParaRPr lang="ko-KR" altLang="en-US" dirty="0" smtClean="0"/>
          </a:p>
          <a:p>
            <a:r>
              <a:rPr lang="ko-KR" altLang="en-US" dirty="0" smtClean="0"/>
              <a:t>자세한 내용을 여기에 적어주세요</a:t>
            </a:r>
            <a:r>
              <a:rPr lang="en-US" altLang="ko-KR" dirty="0" smtClean="0"/>
              <a:t>.</a:t>
            </a:r>
            <a:endParaRPr lang="ko-KR" altLang="en-US" dirty="0" smtClean="0"/>
          </a:p>
          <a:p>
            <a:r>
              <a:rPr lang="ko-KR" altLang="en-US" dirty="0" smtClean="0"/>
              <a:t>자세한 내용을 여기에 적어주세요</a:t>
            </a:r>
            <a:r>
              <a:rPr lang="en-US" altLang="ko-KR" dirty="0" smtClean="0"/>
              <a:t>.</a:t>
            </a:r>
            <a:endParaRPr lang="ko-KR" altLang="en-US" dirty="0" smtClean="0"/>
          </a:p>
          <a:p>
            <a:r>
              <a:rPr lang="ko-KR" altLang="en-US" dirty="0" smtClean="0"/>
              <a:t>자세한 내용을 여기에 적어주세요</a:t>
            </a:r>
            <a:r>
              <a:rPr lang="en-US" altLang="ko-KR" dirty="0" smtClean="0"/>
              <a:t>.</a:t>
            </a:r>
            <a:endParaRPr lang="ko-KR" altLang="en-US" dirty="0" smtClean="0"/>
          </a:p>
          <a:p>
            <a:r>
              <a:rPr lang="ko-KR" altLang="en-US" dirty="0" smtClean="0"/>
              <a:t>자세한 내용을 여기에 적어주세요</a:t>
            </a:r>
            <a:r>
              <a:rPr lang="en-US" altLang="ko-KR" dirty="0" smtClean="0"/>
              <a:t>.</a:t>
            </a:r>
            <a:endParaRPr lang="ko-KR" altLang="en-US" dirty="0" smtClean="0"/>
          </a:p>
          <a:p>
            <a:r>
              <a:rPr lang="ko-KR" altLang="en-US" dirty="0" smtClean="0"/>
              <a:t>자세한 내용을 여기에 적어주세요</a:t>
            </a:r>
            <a:r>
              <a:rPr lang="en-US" altLang="ko-KR" dirty="0" smtClean="0"/>
              <a:t>.</a:t>
            </a:r>
            <a:endParaRPr lang="ko-KR" altLang="en-US" dirty="0" smtClean="0"/>
          </a:p>
          <a:p>
            <a:endParaRPr lang="ko-KR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54510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그림 2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1174696" y="1162140"/>
            <a:ext cx="6918996" cy="4594716"/>
          </a:xfrm>
          <a:prstGeom prst="rect">
            <a:avLst/>
          </a:prstGeom>
        </p:spPr>
      </p:pic>
      <p:sp>
        <p:nvSpPr>
          <p:cNvPr id="6" name="타원 5"/>
          <p:cNvSpPr/>
          <p:nvPr/>
        </p:nvSpPr>
        <p:spPr>
          <a:xfrm>
            <a:off x="7284626" y="1485588"/>
            <a:ext cx="2075180" cy="2075180"/>
          </a:xfrm>
          <a:prstGeom prst="ellipse">
            <a:avLst/>
          </a:prstGeom>
          <a:solidFill>
            <a:srgbClr val="B7C5C8">
              <a:alpha val="50196"/>
            </a:srgb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타원 6"/>
          <p:cNvSpPr/>
          <p:nvPr/>
        </p:nvSpPr>
        <p:spPr>
          <a:xfrm>
            <a:off x="7971696" y="2591758"/>
            <a:ext cx="2075180" cy="2075180"/>
          </a:xfrm>
          <a:prstGeom prst="ellipse">
            <a:avLst/>
          </a:prstGeom>
          <a:solidFill>
            <a:srgbClr val="B7C5C8">
              <a:alpha val="50196"/>
            </a:srgb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타원 7"/>
          <p:cNvSpPr/>
          <p:nvPr/>
        </p:nvSpPr>
        <p:spPr>
          <a:xfrm>
            <a:off x="6597556" y="2591758"/>
            <a:ext cx="2075180" cy="2075180"/>
          </a:xfrm>
          <a:prstGeom prst="ellipse">
            <a:avLst/>
          </a:prstGeom>
          <a:solidFill>
            <a:srgbClr val="B7C5C8">
              <a:alpha val="50196"/>
            </a:srgb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10" name="직선 화살표 연결선 9"/>
          <p:cNvCxnSpPr/>
          <p:nvPr/>
        </p:nvCxnSpPr>
        <p:spPr>
          <a:xfrm>
            <a:off x="8291736" y="779468"/>
            <a:ext cx="0" cy="558800"/>
          </a:xfrm>
          <a:prstGeom prst="straightConnector1">
            <a:avLst/>
          </a:prstGeom>
          <a:ln w="28575">
            <a:solidFill>
              <a:srgbClr val="59595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직선 화살표 연결선 10"/>
          <p:cNvCxnSpPr/>
          <p:nvPr/>
        </p:nvCxnSpPr>
        <p:spPr>
          <a:xfrm flipH="1" flipV="1">
            <a:off x="9907176" y="4518348"/>
            <a:ext cx="396240" cy="386080"/>
          </a:xfrm>
          <a:prstGeom prst="straightConnector1">
            <a:avLst/>
          </a:prstGeom>
          <a:ln w="28575">
            <a:solidFill>
              <a:srgbClr val="59595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직선 화살표 연결선 12"/>
          <p:cNvCxnSpPr/>
          <p:nvPr/>
        </p:nvCxnSpPr>
        <p:spPr>
          <a:xfrm flipV="1">
            <a:off x="6503576" y="4518348"/>
            <a:ext cx="363220" cy="386080"/>
          </a:xfrm>
          <a:prstGeom prst="straightConnector1">
            <a:avLst/>
          </a:prstGeom>
          <a:ln w="28575">
            <a:solidFill>
              <a:srgbClr val="59595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7736180" y="300043"/>
            <a:ext cx="12731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>
                <a:solidFill>
                  <a:srgbClr val="595959"/>
                </a:solidFill>
              </a:rPr>
              <a:t>KEYWORD</a:t>
            </a:r>
            <a:endParaRPr lang="ko-KR" altLang="en-US" dirty="0">
              <a:solidFill>
                <a:srgbClr val="595959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9758303" y="4981898"/>
            <a:ext cx="12731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>
                <a:solidFill>
                  <a:srgbClr val="595959"/>
                </a:solidFill>
              </a:rPr>
              <a:t>KEYWORD</a:t>
            </a:r>
            <a:endParaRPr lang="ko-KR" altLang="en-US" dirty="0">
              <a:solidFill>
                <a:srgbClr val="595959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755263" y="4981898"/>
            <a:ext cx="12731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>
                <a:solidFill>
                  <a:srgbClr val="595959"/>
                </a:solidFill>
              </a:rPr>
              <a:t>KEYWORD</a:t>
            </a:r>
            <a:endParaRPr lang="ko-KR" altLang="en-US" dirty="0">
              <a:solidFill>
                <a:srgbClr val="595959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685186" y="3595931"/>
            <a:ext cx="12731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>
                <a:solidFill>
                  <a:srgbClr val="595959"/>
                </a:solidFill>
              </a:rPr>
              <a:t>KEYWORD</a:t>
            </a:r>
            <a:endParaRPr lang="ko-KR" altLang="en-US" dirty="0">
              <a:solidFill>
                <a:srgbClr val="595959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8672736" y="3613592"/>
            <a:ext cx="12731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>
                <a:solidFill>
                  <a:srgbClr val="595959"/>
                </a:solidFill>
              </a:rPr>
              <a:t>KEYWORD</a:t>
            </a:r>
            <a:endParaRPr lang="ko-KR" altLang="en-US" dirty="0">
              <a:solidFill>
                <a:srgbClr val="595959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685663" y="2075106"/>
            <a:ext cx="12731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>
                <a:solidFill>
                  <a:srgbClr val="595959"/>
                </a:solidFill>
              </a:rPr>
              <a:t>KEYWORD</a:t>
            </a:r>
            <a:endParaRPr lang="ko-KR" altLang="en-US" dirty="0">
              <a:solidFill>
                <a:srgbClr val="595959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8610506" y="2794323"/>
            <a:ext cx="12731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>
                <a:solidFill>
                  <a:srgbClr val="595959"/>
                </a:solidFill>
              </a:rPr>
              <a:t>KEYWORD</a:t>
            </a:r>
            <a:endParaRPr lang="ko-KR" altLang="en-US" dirty="0">
              <a:solidFill>
                <a:srgbClr val="595959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866796" y="2794323"/>
            <a:ext cx="12731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>
                <a:solidFill>
                  <a:srgbClr val="595959"/>
                </a:solidFill>
              </a:rPr>
              <a:t>KEYWORD</a:t>
            </a:r>
            <a:endParaRPr lang="ko-KR" altLang="en-US" dirty="0">
              <a:solidFill>
                <a:srgbClr val="595959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765251" y="3070865"/>
            <a:ext cx="12731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>
                <a:solidFill>
                  <a:srgbClr val="595959"/>
                </a:solidFill>
              </a:rPr>
              <a:t>KEYWORD</a:t>
            </a:r>
            <a:endParaRPr lang="ko-KR" altLang="en-US" dirty="0">
              <a:solidFill>
                <a:srgbClr val="595959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736181" y="3955738"/>
            <a:ext cx="12731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>
                <a:solidFill>
                  <a:srgbClr val="595959"/>
                </a:solidFill>
              </a:rPr>
              <a:t>KEYWORD</a:t>
            </a:r>
            <a:endParaRPr lang="ko-KR" altLang="en-US" dirty="0">
              <a:solidFill>
                <a:srgbClr val="595959"/>
              </a:solidFill>
            </a:endParaRPr>
          </a:p>
        </p:txBody>
      </p:sp>
      <p:sp>
        <p:nvSpPr>
          <p:cNvPr id="26" name="직사각형 25"/>
          <p:cNvSpPr/>
          <p:nvPr/>
        </p:nvSpPr>
        <p:spPr>
          <a:xfrm>
            <a:off x="0" y="0"/>
            <a:ext cx="4594716" cy="6918996"/>
          </a:xfrm>
          <a:prstGeom prst="rect">
            <a:avLst/>
          </a:prstGeom>
          <a:solidFill>
            <a:srgbClr val="595959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7" name="TextBox 26"/>
          <p:cNvSpPr txBox="1"/>
          <p:nvPr/>
        </p:nvSpPr>
        <p:spPr>
          <a:xfrm>
            <a:off x="1243442" y="2641629"/>
            <a:ext cx="22268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200" b="1" dirty="0" smtClean="0">
                <a:solidFill>
                  <a:srgbClr val="EDEAE3"/>
                </a:solidFill>
              </a:rPr>
              <a:t>KEYWORD</a:t>
            </a:r>
            <a:endParaRPr lang="ko-KR" altLang="en-US" sz="3200" b="1" dirty="0">
              <a:solidFill>
                <a:srgbClr val="EDEAE3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41806" y="3425537"/>
            <a:ext cx="38010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1600" dirty="0" smtClean="0">
                <a:solidFill>
                  <a:srgbClr val="EDEAE3"/>
                </a:solidFill>
              </a:rPr>
              <a:t>관련 사진을 첨부해주세요</a:t>
            </a:r>
            <a:r>
              <a:rPr lang="en-US" altLang="ko-KR" sz="1600" dirty="0" smtClean="0">
                <a:solidFill>
                  <a:srgbClr val="EDEAE3"/>
                </a:solidFill>
              </a:rPr>
              <a:t>.</a:t>
            </a:r>
          </a:p>
          <a:p>
            <a:pPr algn="ctr"/>
            <a:r>
              <a:rPr lang="ko-KR" altLang="en-US" sz="1600" dirty="0" smtClean="0">
                <a:solidFill>
                  <a:srgbClr val="EDEAE3"/>
                </a:solidFill>
              </a:rPr>
              <a:t>사진에 대한 설명을 간단히 적어주세요</a:t>
            </a:r>
            <a:r>
              <a:rPr lang="en-US" altLang="ko-KR" sz="1600" dirty="0" smtClean="0">
                <a:solidFill>
                  <a:srgbClr val="EDEAE3"/>
                </a:solidFill>
              </a:rPr>
              <a:t>.</a:t>
            </a:r>
            <a:endParaRPr lang="ko-KR" altLang="en-US" sz="1600" dirty="0">
              <a:solidFill>
                <a:srgbClr val="EDEAE3"/>
              </a:solidFill>
            </a:endParaRPr>
          </a:p>
        </p:txBody>
      </p:sp>
      <p:cxnSp>
        <p:nvCxnSpPr>
          <p:cNvPr id="30" name="직선 연결선 29"/>
          <p:cNvCxnSpPr/>
          <p:nvPr/>
        </p:nvCxnSpPr>
        <p:spPr>
          <a:xfrm>
            <a:off x="480626" y="3226404"/>
            <a:ext cx="3662221" cy="0"/>
          </a:xfrm>
          <a:prstGeom prst="line">
            <a:avLst/>
          </a:prstGeom>
          <a:ln w="28575">
            <a:solidFill>
              <a:srgbClr val="EDEAE3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222126" y="155412"/>
            <a:ext cx="65915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200" b="1" dirty="0" smtClean="0">
                <a:solidFill>
                  <a:srgbClr val="EDEAE3"/>
                </a:solidFill>
              </a:rPr>
              <a:t>03</a:t>
            </a:r>
            <a:endParaRPr lang="ko-KR" altLang="en-US" sz="3200" b="1" dirty="0">
              <a:solidFill>
                <a:srgbClr val="EDEAE3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811406" y="278522"/>
            <a:ext cx="28360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400" b="1" dirty="0" smtClean="0">
                <a:solidFill>
                  <a:srgbClr val="EDEAE3"/>
                </a:solidFill>
              </a:rPr>
              <a:t>제목을 적어주세요</a:t>
            </a:r>
            <a:r>
              <a:rPr lang="en-US" altLang="ko-KR" sz="2400" b="1" dirty="0" smtClean="0">
                <a:solidFill>
                  <a:srgbClr val="EDEAE3"/>
                </a:solidFill>
              </a:rPr>
              <a:t>.</a:t>
            </a:r>
            <a:endParaRPr lang="ko-KR" altLang="en-US" sz="2400" b="1" dirty="0">
              <a:solidFill>
                <a:srgbClr val="EDEAE3"/>
              </a:solidFill>
            </a:endParaRPr>
          </a:p>
        </p:txBody>
      </p:sp>
      <p:sp>
        <p:nvSpPr>
          <p:cNvPr id="2" name="직사각형 1"/>
          <p:cNvSpPr/>
          <p:nvPr/>
        </p:nvSpPr>
        <p:spPr>
          <a:xfrm>
            <a:off x="4923692" y="5600700"/>
            <a:ext cx="6910754" cy="1011115"/>
          </a:xfrm>
          <a:prstGeom prst="rect">
            <a:avLst/>
          </a:prstGeom>
          <a:solidFill>
            <a:srgbClr val="F0F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9" name="TextBox 28"/>
          <p:cNvSpPr txBox="1"/>
          <p:nvPr/>
        </p:nvSpPr>
        <p:spPr>
          <a:xfrm>
            <a:off x="4917355" y="5666190"/>
            <a:ext cx="691075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smtClean="0">
                <a:solidFill>
                  <a:srgbClr val="595959"/>
                </a:solidFill>
              </a:rPr>
              <a:t>자세한 내용을 여기에 적어주세요</a:t>
            </a:r>
            <a:r>
              <a:rPr lang="en-US" altLang="ko-KR" dirty="0" smtClean="0">
                <a:solidFill>
                  <a:srgbClr val="595959"/>
                </a:solidFill>
              </a:rPr>
              <a:t>. </a:t>
            </a:r>
            <a:r>
              <a:rPr lang="ko-KR" altLang="en-US" dirty="0" smtClean="0">
                <a:solidFill>
                  <a:srgbClr val="595959"/>
                </a:solidFill>
              </a:rPr>
              <a:t>자세한 내용을 여기에 적어주세요</a:t>
            </a:r>
            <a:r>
              <a:rPr lang="en-US" altLang="ko-KR" dirty="0" smtClean="0">
                <a:solidFill>
                  <a:srgbClr val="595959"/>
                </a:solidFill>
              </a:rPr>
              <a:t>. </a:t>
            </a:r>
            <a:r>
              <a:rPr lang="ko-KR" altLang="en-US" dirty="0" smtClean="0">
                <a:solidFill>
                  <a:srgbClr val="595959"/>
                </a:solidFill>
              </a:rPr>
              <a:t>자세한 내용을 여기에 적어주세요</a:t>
            </a:r>
            <a:r>
              <a:rPr lang="en-US" altLang="ko-KR" dirty="0" smtClean="0">
                <a:solidFill>
                  <a:srgbClr val="595959"/>
                </a:solidFill>
              </a:rPr>
              <a:t>. </a:t>
            </a:r>
            <a:r>
              <a:rPr lang="ko-KR" altLang="en-US" dirty="0" smtClean="0">
                <a:solidFill>
                  <a:srgbClr val="595959"/>
                </a:solidFill>
              </a:rPr>
              <a:t>자세한 내용을 여기에 적어주세요</a:t>
            </a:r>
            <a:r>
              <a:rPr lang="en-US" altLang="ko-KR" dirty="0" smtClean="0">
                <a:solidFill>
                  <a:srgbClr val="595959"/>
                </a:solidFill>
              </a:rPr>
              <a:t>. </a:t>
            </a:r>
            <a:r>
              <a:rPr lang="ko-KR" altLang="en-US" dirty="0" smtClean="0">
                <a:solidFill>
                  <a:srgbClr val="595959"/>
                </a:solidFill>
              </a:rPr>
              <a:t>자세한 내용을 여기에 적어주세요</a:t>
            </a:r>
            <a:r>
              <a:rPr lang="en-US" altLang="ko-KR" dirty="0" smtClean="0">
                <a:solidFill>
                  <a:srgbClr val="595959"/>
                </a:solidFill>
              </a:rPr>
              <a:t>. </a:t>
            </a:r>
            <a:endParaRPr lang="ko-KR" altLang="en-US" dirty="0" smtClean="0">
              <a:solidFill>
                <a:srgbClr val="595959"/>
              </a:solidFill>
            </a:endParaRPr>
          </a:p>
          <a:p>
            <a:r>
              <a:rPr lang="en-US" altLang="ko-KR" dirty="0" smtClean="0">
                <a:solidFill>
                  <a:srgbClr val="595959"/>
                </a:solidFill>
              </a:rPr>
              <a:t> </a:t>
            </a:r>
            <a:endParaRPr lang="ko-KR" altLang="en-US" dirty="0" smtClean="0">
              <a:solidFill>
                <a:srgbClr val="595959"/>
              </a:solidFill>
            </a:endParaRPr>
          </a:p>
          <a:p>
            <a:r>
              <a:rPr lang="en-US" altLang="ko-KR" dirty="0" smtClean="0">
                <a:solidFill>
                  <a:srgbClr val="595959"/>
                </a:solidFill>
              </a:rPr>
              <a:t> </a:t>
            </a:r>
            <a:endParaRPr lang="ko-KR" altLang="en-US" dirty="0" smtClean="0">
              <a:solidFill>
                <a:srgbClr val="595959"/>
              </a:solidFill>
            </a:endParaRPr>
          </a:p>
          <a:p>
            <a:r>
              <a:rPr lang="en-US" altLang="ko-KR" dirty="0" smtClean="0">
                <a:solidFill>
                  <a:srgbClr val="595959"/>
                </a:solidFill>
              </a:rPr>
              <a:t> </a:t>
            </a:r>
            <a:endParaRPr lang="ko-KR" altLang="en-US" dirty="0" smtClean="0">
              <a:solidFill>
                <a:srgbClr val="595959"/>
              </a:solidFill>
            </a:endParaRPr>
          </a:p>
          <a:p>
            <a:r>
              <a:rPr lang="en-US" altLang="ko-KR" dirty="0" smtClean="0">
                <a:solidFill>
                  <a:srgbClr val="595959"/>
                </a:solidFill>
              </a:rPr>
              <a:t> </a:t>
            </a:r>
            <a:endParaRPr lang="ko-KR" altLang="en-US" dirty="0" smtClean="0">
              <a:solidFill>
                <a:srgbClr val="595959"/>
              </a:solidFill>
            </a:endParaRPr>
          </a:p>
          <a:p>
            <a:endParaRPr lang="ko-KR" altLang="en-US" dirty="0">
              <a:solidFill>
                <a:srgbClr val="59595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6018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타원 3"/>
          <p:cNvSpPr/>
          <p:nvPr/>
        </p:nvSpPr>
        <p:spPr>
          <a:xfrm>
            <a:off x="4052226" y="1184858"/>
            <a:ext cx="4512654" cy="4512654"/>
          </a:xfrm>
          <a:prstGeom prst="ellipse">
            <a:avLst/>
          </a:prstGeom>
          <a:noFill/>
          <a:ln>
            <a:solidFill>
              <a:srgbClr val="EDEAE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타원 4"/>
          <p:cNvSpPr/>
          <p:nvPr/>
        </p:nvSpPr>
        <p:spPr>
          <a:xfrm>
            <a:off x="4552491" y="1685123"/>
            <a:ext cx="3512124" cy="3512124"/>
          </a:xfrm>
          <a:prstGeom prst="ellipse">
            <a:avLst/>
          </a:prstGeom>
          <a:solidFill>
            <a:srgbClr val="EDEA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TextBox 5"/>
          <p:cNvSpPr txBox="1"/>
          <p:nvPr/>
        </p:nvSpPr>
        <p:spPr>
          <a:xfrm>
            <a:off x="5339895" y="2933353"/>
            <a:ext cx="198323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6000" b="1" dirty="0" smtClean="0">
                <a:solidFill>
                  <a:srgbClr val="595959"/>
                </a:solidFill>
              </a:rPr>
              <a:t>Q&amp;A</a:t>
            </a:r>
            <a:endParaRPr lang="ko-KR" altLang="en-US" sz="6000" b="1" dirty="0">
              <a:solidFill>
                <a:srgbClr val="595959"/>
              </a:solidFill>
            </a:endParaRPr>
          </a:p>
        </p:txBody>
      </p:sp>
      <p:sp>
        <p:nvSpPr>
          <p:cNvPr id="7" name="타원 6"/>
          <p:cNvSpPr/>
          <p:nvPr/>
        </p:nvSpPr>
        <p:spPr>
          <a:xfrm>
            <a:off x="-648373" y="5195102"/>
            <a:ext cx="2461933" cy="2461933"/>
          </a:xfrm>
          <a:prstGeom prst="ellipse">
            <a:avLst/>
          </a:prstGeom>
          <a:noFill/>
          <a:ln>
            <a:solidFill>
              <a:srgbClr val="EDEAE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타원 7"/>
          <p:cNvSpPr/>
          <p:nvPr/>
        </p:nvSpPr>
        <p:spPr>
          <a:xfrm>
            <a:off x="-319459" y="5426967"/>
            <a:ext cx="1916082" cy="1916082"/>
          </a:xfrm>
          <a:prstGeom prst="ellipse">
            <a:avLst/>
          </a:prstGeom>
          <a:solidFill>
            <a:srgbClr val="EDEA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타원 8"/>
          <p:cNvSpPr/>
          <p:nvPr/>
        </p:nvSpPr>
        <p:spPr>
          <a:xfrm>
            <a:off x="582593" y="3710291"/>
            <a:ext cx="2590573" cy="2590573"/>
          </a:xfrm>
          <a:prstGeom prst="ellipse">
            <a:avLst/>
          </a:prstGeom>
          <a:solidFill>
            <a:srgbClr val="E6E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타원 9"/>
          <p:cNvSpPr/>
          <p:nvPr/>
        </p:nvSpPr>
        <p:spPr>
          <a:xfrm>
            <a:off x="328095" y="3482546"/>
            <a:ext cx="3046065" cy="3046065"/>
          </a:xfrm>
          <a:prstGeom prst="ellipse">
            <a:avLst/>
          </a:prstGeom>
          <a:noFill/>
          <a:ln>
            <a:solidFill>
              <a:srgbClr val="EDEAE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타원 11"/>
          <p:cNvSpPr/>
          <p:nvPr/>
        </p:nvSpPr>
        <p:spPr>
          <a:xfrm rot="3659529">
            <a:off x="9306198" y="615193"/>
            <a:ext cx="2966978" cy="2966978"/>
          </a:xfrm>
          <a:prstGeom prst="ellipse">
            <a:avLst/>
          </a:prstGeom>
          <a:noFill/>
          <a:ln>
            <a:solidFill>
              <a:srgbClr val="B7C5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타원 12"/>
          <p:cNvSpPr/>
          <p:nvPr/>
        </p:nvSpPr>
        <p:spPr>
          <a:xfrm rot="3659529">
            <a:off x="9635112" y="959034"/>
            <a:ext cx="2309150" cy="2309150"/>
          </a:xfrm>
          <a:prstGeom prst="ellipse">
            <a:avLst/>
          </a:prstGeom>
          <a:solidFill>
            <a:srgbClr val="B7C5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타원 14"/>
          <p:cNvSpPr/>
          <p:nvPr/>
        </p:nvSpPr>
        <p:spPr>
          <a:xfrm>
            <a:off x="3883815" y="1591802"/>
            <a:ext cx="1013759" cy="1013759"/>
          </a:xfrm>
          <a:prstGeom prst="ellipse">
            <a:avLst/>
          </a:prstGeom>
          <a:solidFill>
            <a:srgbClr val="EDEA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" name="타원 15"/>
          <p:cNvSpPr/>
          <p:nvPr/>
        </p:nvSpPr>
        <p:spPr>
          <a:xfrm rot="3659529">
            <a:off x="3454446" y="2010215"/>
            <a:ext cx="754495" cy="754495"/>
          </a:xfrm>
          <a:prstGeom prst="ellipse">
            <a:avLst/>
          </a:prstGeom>
          <a:solidFill>
            <a:srgbClr val="B7C5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" name="타원 16"/>
          <p:cNvSpPr/>
          <p:nvPr/>
        </p:nvSpPr>
        <p:spPr>
          <a:xfrm>
            <a:off x="8552125" y="1113264"/>
            <a:ext cx="1492297" cy="1492297"/>
          </a:xfrm>
          <a:prstGeom prst="ellipse">
            <a:avLst/>
          </a:prstGeom>
          <a:solidFill>
            <a:srgbClr val="EDEA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" name="타원 17"/>
          <p:cNvSpPr/>
          <p:nvPr/>
        </p:nvSpPr>
        <p:spPr>
          <a:xfrm rot="3659529">
            <a:off x="7226305" y="4003741"/>
            <a:ext cx="1246522" cy="1246522"/>
          </a:xfrm>
          <a:prstGeom prst="ellipse">
            <a:avLst/>
          </a:prstGeom>
          <a:solidFill>
            <a:srgbClr val="B7C5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61657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3982917" y="1884829"/>
            <a:ext cx="4062046" cy="2897014"/>
          </a:xfrm>
          <a:prstGeom prst="rect">
            <a:avLst/>
          </a:prstGeom>
          <a:noFill/>
          <a:ln w="57150">
            <a:solidFill>
              <a:srgbClr val="EDEAE3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직사각형 5"/>
          <p:cNvSpPr/>
          <p:nvPr/>
        </p:nvSpPr>
        <p:spPr>
          <a:xfrm>
            <a:off x="217885" y="2495136"/>
            <a:ext cx="11597640" cy="1676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TextBox 4"/>
          <p:cNvSpPr txBox="1"/>
          <p:nvPr/>
        </p:nvSpPr>
        <p:spPr>
          <a:xfrm>
            <a:off x="2153056" y="2871671"/>
            <a:ext cx="772176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5400" b="1" dirty="0" smtClean="0">
                <a:solidFill>
                  <a:srgbClr val="595959"/>
                </a:solidFill>
              </a:rPr>
              <a:t>THANK YOU</a:t>
            </a:r>
            <a:endParaRPr lang="ko-KR" altLang="en-US" sz="5400" b="1" dirty="0">
              <a:solidFill>
                <a:srgbClr val="59595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2095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8662" y="-8540"/>
            <a:ext cx="8833338" cy="6866540"/>
          </a:xfrm>
          <a:prstGeom prst="rect">
            <a:avLst/>
          </a:prstGeom>
        </p:spPr>
      </p:pic>
      <p:sp>
        <p:nvSpPr>
          <p:cNvPr id="3" name="직사각형 2"/>
          <p:cNvSpPr/>
          <p:nvPr/>
        </p:nvSpPr>
        <p:spPr>
          <a:xfrm>
            <a:off x="3358662" y="-21833"/>
            <a:ext cx="8833338" cy="6858000"/>
          </a:xfrm>
          <a:prstGeom prst="rect">
            <a:avLst/>
          </a:prstGeom>
          <a:solidFill>
            <a:srgbClr val="404040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TextBox 11"/>
          <p:cNvSpPr txBox="1"/>
          <p:nvPr/>
        </p:nvSpPr>
        <p:spPr>
          <a:xfrm>
            <a:off x="8694457" y="3253074"/>
            <a:ext cx="327846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800" b="1" dirty="0" smtClean="0">
                <a:solidFill>
                  <a:srgbClr val="EDEAE3"/>
                </a:solidFill>
              </a:rPr>
              <a:t>제목을 적어주세요</a:t>
            </a:r>
            <a:r>
              <a:rPr lang="en-US" altLang="ko-KR" sz="2800" b="1" dirty="0" smtClean="0">
                <a:solidFill>
                  <a:srgbClr val="EDEAE3"/>
                </a:solidFill>
              </a:rPr>
              <a:t>.</a:t>
            </a:r>
            <a:endParaRPr lang="ko-KR" altLang="en-US" sz="2800" b="1" dirty="0">
              <a:solidFill>
                <a:srgbClr val="EDEAE3"/>
              </a:solidFill>
            </a:endParaRPr>
          </a:p>
        </p:txBody>
      </p:sp>
      <p:cxnSp>
        <p:nvCxnSpPr>
          <p:cNvPr id="18" name="직선 연결선 17"/>
          <p:cNvCxnSpPr/>
          <p:nvPr/>
        </p:nvCxnSpPr>
        <p:spPr>
          <a:xfrm>
            <a:off x="6696174" y="2861138"/>
            <a:ext cx="5183662" cy="0"/>
          </a:xfrm>
          <a:prstGeom prst="line">
            <a:avLst/>
          </a:prstGeom>
          <a:ln w="57150">
            <a:solidFill>
              <a:srgbClr val="EDEAE3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10168136" y="5979280"/>
            <a:ext cx="11865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ko-KR" sz="1400" b="1" dirty="0" smtClean="0">
                <a:solidFill>
                  <a:srgbClr val="EDEAE3"/>
                </a:solidFill>
                <a:latin typeface="HY중고딕" panose="02030600000101010101" pitchFamily="18" charset="-127"/>
                <a:ea typeface="HY중고딕" panose="02030600000101010101" pitchFamily="18" charset="-127"/>
              </a:rPr>
              <a:t>Professor . </a:t>
            </a:r>
            <a:endParaRPr lang="ko-KR" altLang="en-US" sz="1400" b="1" dirty="0">
              <a:solidFill>
                <a:srgbClr val="EDEAE3"/>
              </a:solidFill>
              <a:latin typeface="HY중고딕" panose="02030600000101010101" pitchFamily="18" charset="-127"/>
              <a:ea typeface="HY중고딕" panose="02030600000101010101" pitchFamily="18" charset="-127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0168136" y="6236246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ko-KR" sz="1400" b="1" dirty="0" smtClean="0">
                <a:solidFill>
                  <a:srgbClr val="EDEAE3"/>
                </a:solidFill>
                <a:latin typeface="HY중고딕" panose="02030600000101010101" pitchFamily="18" charset="-127"/>
                <a:ea typeface="HY중고딕" panose="02030600000101010101" pitchFamily="18" charset="-127"/>
              </a:rPr>
              <a:t>abcd@ulsan.ac.kr</a:t>
            </a:r>
            <a:endParaRPr lang="ko-KR" altLang="en-US" sz="1400" b="1" dirty="0">
              <a:solidFill>
                <a:srgbClr val="EDEAE3"/>
              </a:solidFill>
              <a:latin typeface="HY중고딕" panose="02030600000101010101" pitchFamily="18" charset="-127"/>
              <a:ea typeface="HY중고딕" panose="02030600000101010101" pitchFamily="18" charset="-127"/>
            </a:endParaRPr>
          </a:p>
        </p:txBody>
      </p:sp>
      <p:sp>
        <p:nvSpPr>
          <p:cNvPr id="4" name="직사각형 3"/>
          <p:cNvSpPr/>
          <p:nvPr/>
        </p:nvSpPr>
        <p:spPr>
          <a:xfrm rot="1304152">
            <a:off x="-1211355" y="-1456594"/>
            <a:ext cx="5843393" cy="9395878"/>
          </a:xfrm>
          <a:prstGeom prst="rect">
            <a:avLst/>
          </a:prstGeom>
          <a:solidFill>
            <a:srgbClr val="EDEAE3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26" name="그림 25"/>
          <p:cNvPicPr>
            <a:picLocks noChangeAspect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78689" b="91148" l="11043" r="89980">
                        <a14:foregroundMark x1="11861" y1="82295" x2="11043" y2="87541"/>
                        <a14:foregroundMark x1="15337" y1="81639" x2="15542" y2="87049"/>
                        <a14:foregroundMark x1="20245" y1="81967" x2="20450" y2="87377"/>
                        <a14:foregroundMark x1="23722" y1="82131" x2="23926" y2="85738"/>
                        <a14:foregroundMark x1="28630" y1="81311" x2="28630" y2="88361"/>
                        <a14:foregroundMark x1="32311" y1="82623" x2="32311" y2="88689"/>
                        <a14:foregroundMark x1="40900" y1="82623" x2="41513" y2="82623"/>
                        <a14:foregroundMark x1="45194" y1="80492" x2="44990" y2="81148"/>
                        <a14:foregroundMark x1="49693" y1="80656" x2="48057" y2="81475"/>
                        <a14:foregroundMark x1="56851" y1="81639" x2="56646" y2="83115"/>
                        <a14:foregroundMark x1="49080" y1="85410" x2="49080" y2="85410"/>
                        <a14:foregroundMark x1="59714" y1="80820" x2="59509" y2="81803"/>
                        <a14:foregroundMark x1="70143" y1="81967" x2="70348" y2="82459"/>
                        <a14:foregroundMark x1="77710" y1="80984" x2="77710" y2="82131"/>
                        <a14:foregroundMark x1="82618" y1="83115" x2="82618" y2="84590"/>
                        <a14:foregroundMark x1="88548" y1="80820" x2="88753" y2="81639"/>
                        <a14:foregroundMark x1="89980" y1="89016" x2="89980" y2="89672"/>
                        <a14:foregroundMark x1="85481" y1="89508" x2="86094" y2="89672"/>
                        <a14:foregroundMark x1="77096" y1="89344" x2="77096" y2="90164"/>
                        <a14:foregroundMark x1="70552" y1="89180" x2="70552" y2="89672"/>
                        <a14:foregroundMark x1="64008" y1="89016" x2="63599" y2="89344"/>
                        <a14:foregroundMark x1="57669" y1="88689" x2="57669" y2="89344"/>
                        <a14:foregroundMark x1="47035" y1="89672" x2="47444" y2="88852"/>
                        <a14:foregroundMark x1="44376" y1="88525" x2="44172" y2="89508"/>
                        <a14:foregroundMark x1="39673" y1="88852" x2="39673" y2="89508"/>
                        <a14:foregroundMark x1="38037" y1="83607" x2="38650" y2="83607"/>
                        <a14:foregroundMark x1="43558" y1="88525" x2="43558" y2="88852"/>
                        <a14:foregroundMark x1="39877" y1="88197" x2="39877" y2="88197"/>
                        <a14:foregroundMark x1="73006" y1="80000" x2="73006" y2="80000"/>
                        <a14:foregroundMark x1="68507" y1="88033" x2="68507" y2="88033"/>
                        <a14:foregroundMark x1="69734" y1="88852" x2="69734" y2="88852"/>
                        <a14:foregroundMark x1="69325" y1="89836" x2="69325" y2="89836"/>
                        <a14:foregroundMark x1="69734" y1="89344" x2="69734" y2="89344"/>
                        <a14:foregroundMark x1="39877" y1="83443" x2="39877" y2="83443"/>
                        <a14:foregroundMark x1="39264" y1="83770" x2="39264" y2="83770"/>
                        <a14:foregroundMark x1="39468" y1="83443" x2="39468" y2="83443"/>
                        <a14:foregroundMark x1="39673" y1="83443" x2="39673" y2="83443"/>
                        <a14:foregroundMark x1="38241" y1="83934" x2="38241" y2="83934"/>
                        <a14:foregroundMark x1="39059" y1="83770" x2="39059" y2="83770"/>
                        <a14:backgroundMark x1="41718" y1="85246" x2="42740" y2="85410"/>
                        <a14:backgroundMark x1="38650" y1="84098" x2="40082" y2="84262"/>
                        <a14:backgroundMark x1="43149" y1="83115" x2="43558" y2="83115"/>
                        <a14:backgroundMark x1="39673" y1="83115" x2="38650" y2="82951"/>
                        <a14:backgroundMark x1="42331" y1="81967" x2="41922" y2="81967"/>
                        <a14:backgroundMark x1="47648" y1="81311" x2="47853" y2="81148"/>
                        <a14:backgroundMark x1="40286" y1="88525" x2="40286" y2="89016"/>
                        <a14:backgroundMark x1="43967" y1="88852" x2="43967" y2="89508"/>
                        <a14:backgroundMark x1="52965" y1="88689" x2="52965" y2="88689"/>
                        <a14:backgroundMark x1="55828" y1="89672" x2="55828" y2="89672"/>
                        <a14:backgroundMark x1="55828" y1="88525" x2="55828" y2="88525"/>
                        <a14:backgroundMark x1="54601" y1="89180" x2="54601" y2="89180"/>
                        <a14:backgroundMark x1="82004" y1="88689" x2="82004" y2="88689"/>
                        <a14:backgroundMark x1="90389" y1="89180" x2="90389" y2="89180"/>
                        <a14:backgroundMark x1="90389" y1="89672" x2="90389" y2="89672"/>
                        <a14:backgroundMark x1="90389" y1="88852" x2="90389" y2="88852"/>
                        <a14:backgroundMark x1="84867" y1="89180" x2="84867" y2="89180"/>
                        <a14:backgroundMark x1="76687" y1="89344" x2="76687" y2="89344"/>
                        <a14:backgroundMark x1="76687" y1="89672" x2="76687" y2="89672"/>
                        <a14:backgroundMark x1="70143" y1="89836" x2="70143" y2="89836"/>
                        <a14:backgroundMark x1="70143" y1="88852" x2="70143" y2="88852"/>
                        <a14:backgroundMark x1="73824" y1="80328" x2="73824" y2="8032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7865" t="77300" r="5404" b="6836"/>
          <a:stretch/>
        </p:blipFill>
        <p:spPr>
          <a:xfrm>
            <a:off x="309523" y="5966675"/>
            <a:ext cx="2801640" cy="640764"/>
          </a:xfrm>
          <a:prstGeom prst="rect">
            <a:avLst/>
          </a:prstGeom>
        </p:spPr>
      </p:pic>
      <p:sp>
        <p:nvSpPr>
          <p:cNvPr id="5" name="직사각형 4"/>
          <p:cNvSpPr/>
          <p:nvPr/>
        </p:nvSpPr>
        <p:spPr>
          <a:xfrm>
            <a:off x="-1945762" y="-150471"/>
            <a:ext cx="1921398" cy="8414795"/>
          </a:xfrm>
          <a:prstGeom prst="rect">
            <a:avLst/>
          </a:prstGeom>
          <a:solidFill>
            <a:srgbClr val="E6E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직사각형 13"/>
          <p:cNvSpPr/>
          <p:nvPr/>
        </p:nvSpPr>
        <p:spPr>
          <a:xfrm rot="5400000">
            <a:off x="-1330374" y="-5188613"/>
            <a:ext cx="1921398" cy="8414795"/>
          </a:xfrm>
          <a:prstGeom prst="rect">
            <a:avLst/>
          </a:prstGeom>
          <a:solidFill>
            <a:srgbClr val="E6E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직사각형 14"/>
          <p:cNvSpPr/>
          <p:nvPr/>
        </p:nvSpPr>
        <p:spPr>
          <a:xfrm rot="5400000">
            <a:off x="-985355" y="3635087"/>
            <a:ext cx="1921398" cy="8414795"/>
          </a:xfrm>
          <a:prstGeom prst="rect">
            <a:avLst/>
          </a:prstGeom>
          <a:solidFill>
            <a:srgbClr val="E6E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" name="TextBox 15"/>
          <p:cNvSpPr txBox="1"/>
          <p:nvPr/>
        </p:nvSpPr>
        <p:spPr>
          <a:xfrm>
            <a:off x="4207885" y="919621"/>
            <a:ext cx="772176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4400" b="1" dirty="0" smtClean="0">
                <a:solidFill>
                  <a:srgbClr val="EDEA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University of Ulsan </a:t>
            </a:r>
          </a:p>
          <a:p>
            <a:pPr algn="r"/>
            <a:r>
              <a:rPr lang="en-US" altLang="ko-KR" sz="4400" b="1" dirty="0" smtClean="0">
                <a:solidFill>
                  <a:srgbClr val="B7C5C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College </a:t>
            </a:r>
            <a:r>
              <a:rPr lang="en-US" altLang="ko-KR" sz="4400" b="1" dirty="0" smtClean="0">
                <a:solidFill>
                  <a:srgbClr val="B7C5C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Human Ecology</a:t>
            </a:r>
            <a:endParaRPr lang="ko-KR" altLang="en-US" sz="4400" b="1" dirty="0">
              <a:solidFill>
                <a:srgbClr val="B7C5C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59316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1527858" y="0"/>
            <a:ext cx="1134319" cy="6858000"/>
          </a:xfrm>
          <a:prstGeom prst="rect">
            <a:avLst/>
          </a:prstGeom>
          <a:solidFill>
            <a:srgbClr val="EDEA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직사각형 1"/>
          <p:cNvSpPr/>
          <p:nvPr/>
        </p:nvSpPr>
        <p:spPr>
          <a:xfrm>
            <a:off x="453244" y="623273"/>
            <a:ext cx="3341077" cy="793722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TextBox 4"/>
          <p:cNvSpPr txBox="1"/>
          <p:nvPr/>
        </p:nvSpPr>
        <p:spPr>
          <a:xfrm>
            <a:off x="588995" y="672718"/>
            <a:ext cx="306957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4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CONTENTS</a:t>
            </a:r>
            <a:endParaRPr lang="ko-KR" altLang="en-US" sz="4000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" name="타원 6"/>
          <p:cNvSpPr/>
          <p:nvPr/>
        </p:nvSpPr>
        <p:spPr>
          <a:xfrm>
            <a:off x="5129957" y="1380604"/>
            <a:ext cx="774289" cy="774289"/>
          </a:xfrm>
          <a:prstGeom prst="ellipse">
            <a:avLst/>
          </a:prstGeom>
          <a:noFill/>
          <a:ln>
            <a:solidFill>
              <a:srgbClr val="EDEAE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타원 7"/>
          <p:cNvSpPr/>
          <p:nvPr/>
        </p:nvSpPr>
        <p:spPr>
          <a:xfrm>
            <a:off x="5215793" y="1466440"/>
            <a:ext cx="602616" cy="602616"/>
          </a:xfrm>
          <a:prstGeom prst="ellipse">
            <a:avLst/>
          </a:prstGeom>
          <a:solidFill>
            <a:srgbClr val="EDEA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TextBox 8"/>
          <p:cNvSpPr txBox="1"/>
          <p:nvPr/>
        </p:nvSpPr>
        <p:spPr>
          <a:xfrm>
            <a:off x="5354105" y="1589551"/>
            <a:ext cx="65915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200" b="1" dirty="0" smtClean="0">
                <a:solidFill>
                  <a:srgbClr val="595959"/>
                </a:solidFill>
              </a:rPr>
              <a:t>01</a:t>
            </a:r>
            <a:endParaRPr lang="ko-KR" altLang="en-US" sz="3200" b="1" dirty="0">
              <a:solidFill>
                <a:srgbClr val="595959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128394" y="1549881"/>
            <a:ext cx="239360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000" b="1" dirty="0" smtClean="0">
                <a:solidFill>
                  <a:srgbClr val="595959"/>
                </a:solidFill>
              </a:rPr>
              <a:t>제목을 적어주세요</a:t>
            </a:r>
            <a:r>
              <a:rPr lang="en-US" altLang="ko-KR" sz="2000" b="1" dirty="0" smtClean="0">
                <a:solidFill>
                  <a:srgbClr val="595959"/>
                </a:solidFill>
              </a:rPr>
              <a:t>.</a:t>
            </a:r>
            <a:endParaRPr lang="ko-KR" altLang="en-US" sz="2000" b="1" dirty="0">
              <a:solidFill>
                <a:srgbClr val="595959"/>
              </a:solidFill>
            </a:endParaRPr>
          </a:p>
        </p:txBody>
      </p:sp>
      <p:sp>
        <p:nvSpPr>
          <p:cNvPr id="11" name="타원 10"/>
          <p:cNvSpPr/>
          <p:nvPr/>
        </p:nvSpPr>
        <p:spPr>
          <a:xfrm>
            <a:off x="5129957" y="2589644"/>
            <a:ext cx="774289" cy="774289"/>
          </a:xfrm>
          <a:prstGeom prst="ellipse">
            <a:avLst/>
          </a:prstGeom>
          <a:noFill/>
          <a:ln>
            <a:solidFill>
              <a:srgbClr val="EDEAE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타원 11"/>
          <p:cNvSpPr/>
          <p:nvPr/>
        </p:nvSpPr>
        <p:spPr>
          <a:xfrm>
            <a:off x="5215793" y="2675480"/>
            <a:ext cx="602616" cy="602616"/>
          </a:xfrm>
          <a:prstGeom prst="ellipse">
            <a:avLst/>
          </a:prstGeom>
          <a:solidFill>
            <a:srgbClr val="EDEA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TextBox 12"/>
          <p:cNvSpPr txBox="1"/>
          <p:nvPr/>
        </p:nvSpPr>
        <p:spPr>
          <a:xfrm>
            <a:off x="5354105" y="2798591"/>
            <a:ext cx="65915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200" b="1" dirty="0" smtClean="0">
                <a:solidFill>
                  <a:srgbClr val="595959"/>
                </a:solidFill>
              </a:rPr>
              <a:t>02</a:t>
            </a:r>
            <a:endParaRPr lang="ko-KR" altLang="en-US" sz="3200" b="1" dirty="0">
              <a:solidFill>
                <a:srgbClr val="595959"/>
              </a:solidFill>
            </a:endParaRPr>
          </a:p>
        </p:txBody>
      </p:sp>
      <p:sp>
        <p:nvSpPr>
          <p:cNvPr id="15" name="타원 14"/>
          <p:cNvSpPr/>
          <p:nvPr/>
        </p:nvSpPr>
        <p:spPr>
          <a:xfrm>
            <a:off x="5129957" y="3789320"/>
            <a:ext cx="774289" cy="774289"/>
          </a:xfrm>
          <a:prstGeom prst="ellipse">
            <a:avLst/>
          </a:prstGeom>
          <a:noFill/>
          <a:ln>
            <a:solidFill>
              <a:srgbClr val="EDEAE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" name="타원 15"/>
          <p:cNvSpPr/>
          <p:nvPr/>
        </p:nvSpPr>
        <p:spPr>
          <a:xfrm>
            <a:off x="5215793" y="3875156"/>
            <a:ext cx="602616" cy="602616"/>
          </a:xfrm>
          <a:prstGeom prst="ellipse">
            <a:avLst/>
          </a:prstGeom>
          <a:solidFill>
            <a:srgbClr val="EDEA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" name="TextBox 16"/>
          <p:cNvSpPr txBox="1"/>
          <p:nvPr/>
        </p:nvSpPr>
        <p:spPr>
          <a:xfrm>
            <a:off x="5354105" y="3998267"/>
            <a:ext cx="65915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200" b="1" dirty="0" smtClean="0">
                <a:solidFill>
                  <a:srgbClr val="595959"/>
                </a:solidFill>
              </a:rPr>
              <a:t>03</a:t>
            </a:r>
            <a:endParaRPr lang="ko-KR" altLang="en-US" sz="3200" b="1" dirty="0">
              <a:solidFill>
                <a:srgbClr val="595959"/>
              </a:solidFill>
            </a:endParaRPr>
          </a:p>
        </p:txBody>
      </p:sp>
      <p:sp>
        <p:nvSpPr>
          <p:cNvPr id="19" name="타원 18"/>
          <p:cNvSpPr/>
          <p:nvPr/>
        </p:nvSpPr>
        <p:spPr>
          <a:xfrm>
            <a:off x="5129957" y="4998360"/>
            <a:ext cx="774289" cy="774289"/>
          </a:xfrm>
          <a:prstGeom prst="ellipse">
            <a:avLst/>
          </a:prstGeom>
          <a:noFill/>
          <a:ln>
            <a:solidFill>
              <a:srgbClr val="EDEAE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0" name="타원 19"/>
          <p:cNvSpPr/>
          <p:nvPr/>
        </p:nvSpPr>
        <p:spPr>
          <a:xfrm>
            <a:off x="5215793" y="5084196"/>
            <a:ext cx="602616" cy="602616"/>
          </a:xfrm>
          <a:prstGeom prst="ellipse">
            <a:avLst/>
          </a:prstGeom>
          <a:solidFill>
            <a:srgbClr val="EDEA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1" name="TextBox 20"/>
          <p:cNvSpPr txBox="1"/>
          <p:nvPr/>
        </p:nvSpPr>
        <p:spPr>
          <a:xfrm>
            <a:off x="5354105" y="5207307"/>
            <a:ext cx="65915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200" b="1" dirty="0" smtClean="0">
                <a:solidFill>
                  <a:srgbClr val="595959"/>
                </a:solidFill>
              </a:rPr>
              <a:t>04</a:t>
            </a:r>
            <a:endParaRPr lang="ko-KR" altLang="en-US" sz="3200" b="1" dirty="0">
              <a:solidFill>
                <a:srgbClr val="595959"/>
              </a:solidFill>
            </a:endParaRPr>
          </a:p>
        </p:txBody>
      </p:sp>
      <p:sp>
        <p:nvSpPr>
          <p:cNvPr id="25" name="직사각형 24"/>
          <p:cNvSpPr/>
          <p:nvPr/>
        </p:nvSpPr>
        <p:spPr>
          <a:xfrm>
            <a:off x="6396758" y="1881938"/>
            <a:ext cx="26645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b="1" dirty="0" smtClean="0">
                <a:solidFill>
                  <a:srgbClr val="595959"/>
                </a:solidFill>
                <a:latin typeface="+mn-ea"/>
              </a:rPr>
              <a:t> - </a:t>
            </a:r>
            <a:r>
              <a:rPr lang="ko-KR" altLang="en-US" b="1" dirty="0" smtClean="0">
                <a:solidFill>
                  <a:srgbClr val="595959"/>
                </a:solidFill>
                <a:latin typeface="+mn-ea"/>
              </a:rPr>
              <a:t>부제목을 적어주세요</a:t>
            </a:r>
            <a:r>
              <a:rPr lang="en-US" altLang="ko-KR" b="1" dirty="0" smtClean="0">
                <a:solidFill>
                  <a:srgbClr val="595959"/>
                </a:solidFill>
                <a:latin typeface="+mn-ea"/>
              </a:rPr>
              <a:t>.</a:t>
            </a:r>
            <a:endParaRPr lang="en-US" altLang="ko-KR" b="1" dirty="0">
              <a:solidFill>
                <a:srgbClr val="595959"/>
              </a:solidFill>
              <a:latin typeface="+mn-ea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128394" y="2662544"/>
            <a:ext cx="239360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000" b="1" dirty="0" smtClean="0">
                <a:solidFill>
                  <a:srgbClr val="595959"/>
                </a:solidFill>
              </a:rPr>
              <a:t>제목을 적어주세요</a:t>
            </a:r>
            <a:r>
              <a:rPr lang="en-US" altLang="ko-KR" sz="2000" b="1" dirty="0" smtClean="0">
                <a:solidFill>
                  <a:srgbClr val="595959"/>
                </a:solidFill>
              </a:rPr>
              <a:t>.</a:t>
            </a:r>
            <a:endParaRPr lang="ko-KR" altLang="en-US" sz="2000" b="1" dirty="0">
              <a:solidFill>
                <a:srgbClr val="595959"/>
              </a:solidFill>
            </a:endParaRPr>
          </a:p>
        </p:txBody>
      </p:sp>
      <p:sp>
        <p:nvSpPr>
          <p:cNvPr id="30" name="직사각형 29"/>
          <p:cNvSpPr/>
          <p:nvPr/>
        </p:nvSpPr>
        <p:spPr>
          <a:xfrm>
            <a:off x="6396758" y="2994601"/>
            <a:ext cx="26645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b="1" dirty="0" smtClean="0">
                <a:solidFill>
                  <a:srgbClr val="595959"/>
                </a:solidFill>
                <a:latin typeface="+mn-ea"/>
              </a:rPr>
              <a:t> - </a:t>
            </a:r>
            <a:r>
              <a:rPr lang="ko-KR" altLang="en-US" b="1" dirty="0" smtClean="0">
                <a:solidFill>
                  <a:srgbClr val="595959"/>
                </a:solidFill>
                <a:latin typeface="+mn-ea"/>
              </a:rPr>
              <a:t>부제목을 적어주세요</a:t>
            </a:r>
            <a:r>
              <a:rPr lang="en-US" altLang="ko-KR" b="1" dirty="0" smtClean="0">
                <a:solidFill>
                  <a:srgbClr val="595959"/>
                </a:solidFill>
                <a:latin typeface="+mn-ea"/>
              </a:rPr>
              <a:t>.</a:t>
            </a:r>
            <a:endParaRPr lang="en-US" altLang="ko-KR" b="1" dirty="0">
              <a:solidFill>
                <a:srgbClr val="595959"/>
              </a:solidFill>
              <a:latin typeface="+mn-ea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202208" y="3958597"/>
            <a:ext cx="239360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000" b="1" dirty="0" smtClean="0">
                <a:solidFill>
                  <a:srgbClr val="595959"/>
                </a:solidFill>
              </a:rPr>
              <a:t>제목을 적어주세요</a:t>
            </a:r>
            <a:r>
              <a:rPr lang="en-US" altLang="ko-KR" sz="2000" b="1" dirty="0" smtClean="0">
                <a:solidFill>
                  <a:srgbClr val="595959"/>
                </a:solidFill>
              </a:rPr>
              <a:t>.</a:t>
            </a:r>
            <a:endParaRPr lang="ko-KR" altLang="en-US" sz="2000" b="1" dirty="0">
              <a:solidFill>
                <a:srgbClr val="595959"/>
              </a:solidFill>
            </a:endParaRPr>
          </a:p>
        </p:txBody>
      </p:sp>
      <p:sp>
        <p:nvSpPr>
          <p:cNvPr id="32" name="직사각형 31"/>
          <p:cNvSpPr/>
          <p:nvPr/>
        </p:nvSpPr>
        <p:spPr>
          <a:xfrm>
            <a:off x="6470572" y="4290654"/>
            <a:ext cx="26645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b="1" dirty="0" smtClean="0">
                <a:solidFill>
                  <a:srgbClr val="595959"/>
                </a:solidFill>
                <a:latin typeface="+mn-ea"/>
              </a:rPr>
              <a:t> - </a:t>
            </a:r>
            <a:r>
              <a:rPr lang="ko-KR" altLang="en-US" b="1" dirty="0" smtClean="0">
                <a:solidFill>
                  <a:srgbClr val="595959"/>
                </a:solidFill>
                <a:latin typeface="+mn-ea"/>
              </a:rPr>
              <a:t>부제목을 적어주세요</a:t>
            </a:r>
            <a:r>
              <a:rPr lang="en-US" altLang="ko-KR" b="1" dirty="0" smtClean="0">
                <a:solidFill>
                  <a:srgbClr val="595959"/>
                </a:solidFill>
                <a:latin typeface="+mn-ea"/>
              </a:rPr>
              <a:t>.</a:t>
            </a:r>
            <a:endParaRPr lang="en-US" altLang="ko-KR" b="1" dirty="0">
              <a:solidFill>
                <a:srgbClr val="595959"/>
              </a:solidFill>
              <a:latin typeface="+mn-ea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202208" y="5071260"/>
            <a:ext cx="239360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000" b="1" dirty="0" smtClean="0">
                <a:solidFill>
                  <a:srgbClr val="595959"/>
                </a:solidFill>
              </a:rPr>
              <a:t>제목을 적어주세요</a:t>
            </a:r>
            <a:r>
              <a:rPr lang="en-US" altLang="ko-KR" sz="2000" b="1" dirty="0" smtClean="0">
                <a:solidFill>
                  <a:srgbClr val="595959"/>
                </a:solidFill>
              </a:rPr>
              <a:t>.</a:t>
            </a:r>
            <a:endParaRPr lang="ko-KR" altLang="en-US" sz="2000" b="1" dirty="0">
              <a:solidFill>
                <a:srgbClr val="595959"/>
              </a:solidFill>
            </a:endParaRPr>
          </a:p>
        </p:txBody>
      </p:sp>
      <p:sp>
        <p:nvSpPr>
          <p:cNvPr id="34" name="직사각형 33"/>
          <p:cNvSpPr/>
          <p:nvPr/>
        </p:nvSpPr>
        <p:spPr>
          <a:xfrm>
            <a:off x="6470572" y="5403317"/>
            <a:ext cx="26645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b="1" dirty="0" smtClean="0">
                <a:solidFill>
                  <a:srgbClr val="595959"/>
                </a:solidFill>
                <a:latin typeface="+mn-ea"/>
              </a:rPr>
              <a:t> - </a:t>
            </a:r>
            <a:r>
              <a:rPr lang="ko-KR" altLang="en-US" b="1" dirty="0" smtClean="0">
                <a:solidFill>
                  <a:srgbClr val="595959"/>
                </a:solidFill>
                <a:latin typeface="+mn-ea"/>
              </a:rPr>
              <a:t>부제목을 적어주세요</a:t>
            </a:r>
            <a:r>
              <a:rPr lang="en-US" altLang="ko-KR" b="1" dirty="0" smtClean="0">
                <a:solidFill>
                  <a:srgbClr val="595959"/>
                </a:solidFill>
                <a:latin typeface="+mn-ea"/>
              </a:rPr>
              <a:t>.</a:t>
            </a:r>
            <a:endParaRPr lang="en-US" altLang="ko-KR" b="1" dirty="0">
              <a:solidFill>
                <a:srgbClr val="595959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658649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타원 15"/>
          <p:cNvSpPr/>
          <p:nvPr/>
        </p:nvSpPr>
        <p:spPr>
          <a:xfrm>
            <a:off x="252327" y="138867"/>
            <a:ext cx="2551833" cy="2551833"/>
          </a:xfrm>
          <a:prstGeom prst="ellipse">
            <a:avLst/>
          </a:prstGeom>
          <a:noFill/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직사각형 7"/>
          <p:cNvSpPr/>
          <p:nvPr/>
        </p:nvSpPr>
        <p:spPr>
          <a:xfrm>
            <a:off x="4876800" y="1574165"/>
            <a:ext cx="7315200" cy="3790950"/>
          </a:xfrm>
          <a:prstGeom prst="rect">
            <a:avLst/>
          </a:prstGeom>
          <a:solidFill>
            <a:srgbClr val="E6E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TextBox 4"/>
          <p:cNvSpPr txBox="1"/>
          <p:nvPr/>
        </p:nvSpPr>
        <p:spPr>
          <a:xfrm>
            <a:off x="8546834" y="3335492"/>
            <a:ext cx="65915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200" b="1" dirty="0" smtClean="0">
                <a:solidFill>
                  <a:srgbClr val="595959"/>
                </a:solidFill>
              </a:rPr>
              <a:t>01</a:t>
            </a:r>
            <a:endParaRPr lang="ko-KR" altLang="en-US" sz="3200" b="1" dirty="0">
              <a:solidFill>
                <a:srgbClr val="595959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136114" y="3458602"/>
            <a:ext cx="28360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400" b="1" dirty="0" smtClean="0">
                <a:solidFill>
                  <a:srgbClr val="595959"/>
                </a:solidFill>
              </a:rPr>
              <a:t>제목을 적어주세요</a:t>
            </a:r>
            <a:r>
              <a:rPr lang="en-US" altLang="ko-KR" sz="2400" b="1" dirty="0" smtClean="0">
                <a:solidFill>
                  <a:srgbClr val="595959"/>
                </a:solidFill>
              </a:rPr>
              <a:t>.</a:t>
            </a:r>
            <a:endParaRPr lang="ko-KR" altLang="en-US" sz="2400" b="1" dirty="0">
              <a:solidFill>
                <a:srgbClr val="595959"/>
              </a:solidFill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9336489" y="4042142"/>
            <a:ext cx="26356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b="1" dirty="0" smtClean="0">
                <a:solidFill>
                  <a:srgbClr val="595959"/>
                </a:solidFill>
                <a:latin typeface="+mn-ea"/>
              </a:rPr>
              <a:t>세부사항을 적어주세요</a:t>
            </a:r>
            <a:r>
              <a:rPr lang="en-US" altLang="ko-KR" b="1" dirty="0" smtClean="0">
                <a:solidFill>
                  <a:srgbClr val="595959"/>
                </a:solidFill>
                <a:latin typeface="+mn-ea"/>
              </a:rPr>
              <a:t>.</a:t>
            </a:r>
            <a:endParaRPr lang="en-US" altLang="ko-KR" b="1" dirty="0">
              <a:solidFill>
                <a:srgbClr val="595959"/>
              </a:solidFill>
              <a:latin typeface="+mn-ea"/>
            </a:endParaRPr>
          </a:p>
        </p:txBody>
      </p:sp>
      <p:cxnSp>
        <p:nvCxnSpPr>
          <p:cNvPr id="11" name="직선 연결선 10"/>
          <p:cNvCxnSpPr/>
          <p:nvPr/>
        </p:nvCxnSpPr>
        <p:spPr>
          <a:xfrm flipH="1">
            <a:off x="3647439" y="3960892"/>
            <a:ext cx="8398070" cy="0"/>
          </a:xfrm>
          <a:prstGeom prst="line">
            <a:avLst/>
          </a:prstGeom>
          <a:ln w="57150">
            <a:solidFill>
              <a:srgbClr val="B7C5C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타원 13"/>
          <p:cNvSpPr/>
          <p:nvPr/>
        </p:nvSpPr>
        <p:spPr>
          <a:xfrm>
            <a:off x="-916014" y="-842062"/>
            <a:ext cx="2966978" cy="2966978"/>
          </a:xfrm>
          <a:prstGeom prst="ellipse">
            <a:avLst/>
          </a:prstGeom>
          <a:noFill/>
          <a:ln>
            <a:solidFill>
              <a:srgbClr val="B7C5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타원 14"/>
          <p:cNvSpPr/>
          <p:nvPr/>
        </p:nvSpPr>
        <p:spPr>
          <a:xfrm>
            <a:off x="-587100" y="-498221"/>
            <a:ext cx="2309150" cy="2309150"/>
          </a:xfrm>
          <a:prstGeom prst="ellipse">
            <a:avLst/>
          </a:prstGeom>
          <a:solidFill>
            <a:srgbClr val="B7C5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" name="타원 16"/>
          <p:cNvSpPr/>
          <p:nvPr/>
        </p:nvSpPr>
        <p:spPr>
          <a:xfrm>
            <a:off x="535218" y="421758"/>
            <a:ext cx="1986049" cy="1986049"/>
          </a:xfrm>
          <a:prstGeom prst="ellipse">
            <a:avLst/>
          </a:prstGeom>
          <a:solidFill>
            <a:srgbClr val="E6E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72061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5314" y="135092"/>
            <a:ext cx="65915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200" b="1" dirty="0" smtClean="0">
                <a:solidFill>
                  <a:srgbClr val="595959"/>
                </a:solidFill>
              </a:rPr>
              <a:t>01</a:t>
            </a:r>
            <a:endParaRPr lang="ko-KR" altLang="en-US" sz="3200" b="1" dirty="0">
              <a:solidFill>
                <a:srgbClr val="595959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84594" y="258202"/>
            <a:ext cx="28360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400" b="1" dirty="0" smtClean="0">
                <a:solidFill>
                  <a:srgbClr val="595959"/>
                </a:solidFill>
              </a:rPr>
              <a:t>제목을 적어주세요</a:t>
            </a:r>
            <a:r>
              <a:rPr lang="en-US" altLang="ko-KR" sz="2400" b="1" dirty="0" smtClean="0">
                <a:solidFill>
                  <a:srgbClr val="595959"/>
                </a:solidFill>
              </a:rPr>
              <a:t>.</a:t>
            </a:r>
            <a:endParaRPr lang="ko-KR" altLang="en-US" sz="2400" b="1" dirty="0">
              <a:solidFill>
                <a:srgbClr val="595959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470567" y="1670078"/>
            <a:ext cx="31371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solidFill>
                  <a:srgbClr val="595959"/>
                </a:solidFill>
              </a:rPr>
              <a:t>1. </a:t>
            </a:r>
            <a:r>
              <a:rPr lang="ko-KR" altLang="en-US" dirty="0" smtClean="0">
                <a:solidFill>
                  <a:srgbClr val="595959"/>
                </a:solidFill>
              </a:rPr>
              <a:t>제목을 적어주세요</a:t>
            </a:r>
            <a:r>
              <a:rPr lang="en-US" altLang="ko-KR" dirty="0" smtClean="0">
                <a:solidFill>
                  <a:srgbClr val="595959"/>
                </a:solidFill>
              </a:rPr>
              <a:t>.</a:t>
            </a:r>
            <a:endParaRPr lang="ko-KR" altLang="en-US" dirty="0">
              <a:solidFill>
                <a:srgbClr val="595959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619508" y="2010872"/>
            <a:ext cx="722864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smtClean="0">
                <a:solidFill>
                  <a:srgbClr val="595959"/>
                </a:solidFill>
              </a:rPr>
              <a:t>자세한 내용을 적어주세요</a:t>
            </a:r>
            <a:r>
              <a:rPr lang="en-US" altLang="ko-KR" dirty="0" smtClean="0">
                <a:solidFill>
                  <a:srgbClr val="595959"/>
                </a:solidFill>
              </a:rPr>
              <a:t>. </a:t>
            </a:r>
            <a:r>
              <a:rPr lang="ko-KR" altLang="en-US" dirty="0" smtClean="0">
                <a:solidFill>
                  <a:srgbClr val="595959"/>
                </a:solidFill>
              </a:rPr>
              <a:t>자세한 내용을 적어주세요</a:t>
            </a:r>
            <a:r>
              <a:rPr lang="en-US" altLang="ko-KR" dirty="0" smtClean="0">
                <a:solidFill>
                  <a:srgbClr val="595959"/>
                </a:solidFill>
              </a:rPr>
              <a:t>.</a:t>
            </a:r>
            <a:r>
              <a:rPr lang="ko-KR" altLang="en-US" dirty="0">
                <a:solidFill>
                  <a:srgbClr val="595959"/>
                </a:solidFill>
              </a:rPr>
              <a:t> </a:t>
            </a:r>
            <a:r>
              <a:rPr lang="ko-KR" altLang="en-US" dirty="0" smtClean="0">
                <a:solidFill>
                  <a:srgbClr val="595959"/>
                </a:solidFill>
              </a:rPr>
              <a:t>자세</a:t>
            </a:r>
            <a:endParaRPr lang="en-US" altLang="ko-KR" dirty="0" smtClean="0">
              <a:solidFill>
                <a:srgbClr val="595959"/>
              </a:solidFill>
            </a:endParaRPr>
          </a:p>
          <a:p>
            <a:r>
              <a:rPr lang="ko-KR" altLang="en-US" dirty="0" smtClean="0">
                <a:solidFill>
                  <a:srgbClr val="595959"/>
                </a:solidFill>
              </a:rPr>
              <a:t>한 내용을 적어주세요</a:t>
            </a:r>
            <a:r>
              <a:rPr lang="en-US" altLang="ko-KR" dirty="0" smtClean="0">
                <a:solidFill>
                  <a:srgbClr val="595959"/>
                </a:solidFill>
              </a:rPr>
              <a:t>. </a:t>
            </a:r>
            <a:r>
              <a:rPr lang="ko-KR" altLang="en-US" dirty="0" smtClean="0">
                <a:solidFill>
                  <a:srgbClr val="595959"/>
                </a:solidFill>
              </a:rPr>
              <a:t>자세한 내용을 적어주세요</a:t>
            </a:r>
            <a:r>
              <a:rPr lang="en-US" altLang="ko-KR" dirty="0" smtClean="0">
                <a:solidFill>
                  <a:srgbClr val="595959"/>
                </a:solidFill>
              </a:rPr>
              <a:t>. </a:t>
            </a:r>
            <a:r>
              <a:rPr lang="ko-KR" altLang="en-US" dirty="0" smtClean="0">
                <a:solidFill>
                  <a:srgbClr val="595959"/>
                </a:solidFill>
              </a:rPr>
              <a:t>자세한 </a:t>
            </a:r>
            <a:endParaRPr lang="en-US" altLang="ko-KR" dirty="0" smtClean="0">
              <a:solidFill>
                <a:srgbClr val="595959"/>
              </a:solidFill>
            </a:endParaRPr>
          </a:p>
          <a:p>
            <a:r>
              <a:rPr lang="ko-KR" altLang="en-US" dirty="0" smtClean="0">
                <a:solidFill>
                  <a:srgbClr val="595959"/>
                </a:solidFill>
              </a:rPr>
              <a:t>내용을 적어주세요</a:t>
            </a:r>
            <a:r>
              <a:rPr lang="en-US" altLang="ko-KR" dirty="0" smtClean="0">
                <a:solidFill>
                  <a:srgbClr val="595959"/>
                </a:solidFill>
              </a:rPr>
              <a:t>.</a:t>
            </a:r>
            <a:r>
              <a:rPr lang="ko-KR" altLang="en-US" dirty="0">
                <a:solidFill>
                  <a:srgbClr val="595959"/>
                </a:solidFill>
              </a:rPr>
              <a:t> </a:t>
            </a:r>
            <a:r>
              <a:rPr lang="ko-KR" altLang="en-US" dirty="0" smtClean="0">
                <a:solidFill>
                  <a:srgbClr val="595959"/>
                </a:solidFill>
              </a:rPr>
              <a:t>자세한 내용을 적어주세요</a:t>
            </a:r>
            <a:r>
              <a:rPr lang="en-US" altLang="ko-KR" dirty="0" smtClean="0">
                <a:solidFill>
                  <a:srgbClr val="595959"/>
                </a:solidFill>
              </a:rPr>
              <a:t>.</a:t>
            </a:r>
            <a:r>
              <a:rPr lang="ko-KR" altLang="en-US" dirty="0">
                <a:solidFill>
                  <a:srgbClr val="595959"/>
                </a:solidFill>
              </a:rPr>
              <a:t> </a:t>
            </a:r>
            <a:r>
              <a:rPr lang="ko-KR" altLang="en-US" dirty="0" smtClean="0">
                <a:solidFill>
                  <a:srgbClr val="595959"/>
                </a:solidFill>
              </a:rPr>
              <a:t>자세한 내용을 </a:t>
            </a:r>
            <a:endParaRPr lang="en-US" altLang="ko-KR" dirty="0" smtClean="0">
              <a:solidFill>
                <a:srgbClr val="595959"/>
              </a:solidFill>
            </a:endParaRPr>
          </a:p>
          <a:p>
            <a:r>
              <a:rPr lang="ko-KR" altLang="en-US" dirty="0" smtClean="0">
                <a:solidFill>
                  <a:srgbClr val="595959"/>
                </a:solidFill>
              </a:rPr>
              <a:t>적어주세요</a:t>
            </a:r>
            <a:r>
              <a:rPr lang="en-US" altLang="ko-KR" dirty="0" smtClean="0">
                <a:solidFill>
                  <a:srgbClr val="595959"/>
                </a:solidFill>
              </a:rPr>
              <a:t>.</a:t>
            </a:r>
            <a:r>
              <a:rPr lang="ko-KR" altLang="en-US" dirty="0">
                <a:solidFill>
                  <a:srgbClr val="595959"/>
                </a:solidFill>
              </a:rPr>
              <a:t> </a:t>
            </a:r>
            <a:r>
              <a:rPr lang="ko-KR" altLang="en-US" dirty="0" smtClean="0">
                <a:solidFill>
                  <a:srgbClr val="595959"/>
                </a:solidFill>
              </a:rPr>
              <a:t>자세한 내용을 적어주세요</a:t>
            </a:r>
            <a:r>
              <a:rPr lang="en-US" altLang="ko-KR" dirty="0" smtClean="0">
                <a:solidFill>
                  <a:srgbClr val="595959"/>
                </a:solidFill>
              </a:rPr>
              <a:t>.</a:t>
            </a:r>
            <a:r>
              <a:rPr lang="ko-KR" altLang="en-US" dirty="0">
                <a:solidFill>
                  <a:srgbClr val="595959"/>
                </a:solidFill>
              </a:rPr>
              <a:t> </a:t>
            </a:r>
            <a:r>
              <a:rPr lang="ko-KR" altLang="en-US" dirty="0" smtClean="0">
                <a:solidFill>
                  <a:srgbClr val="595959"/>
                </a:solidFill>
              </a:rPr>
              <a:t>자세한 내용을 적어</a:t>
            </a:r>
            <a:endParaRPr lang="en-US" altLang="ko-KR" dirty="0" smtClean="0">
              <a:solidFill>
                <a:srgbClr val="595959"/>
              </a:solidFill>
            </a:endParaRPr>
          </a:p>
          <a:p>
            <a:r>
              <a:rPr lang="ko-KR" altLang="en-US" dirty="0" smtClean="0">
                <a:solidFill>
                  <a:srgbClr val="595959"/>
                </a:solidFill>
              </a:rPr>
              <a:t>주세요</a:t>
            </a:r>
            <a:r>
              <a:rPr lang="en-US" altLang="ko-KR" dirty="0" smtClean="0">
                <a:solidFill>
                  <a:srgbClr val="595959"/>
                </a:solidFill>
              </a:rPr>
              <a:t>.</a:t>
            </a:r>
            <a:r>
              <a:rPr lang="ko-KR" altLang="en-US" dirty="0">
                <a:solidFill>
                  <a:srgbClr val="595959"/>
                </a:solidFill>
              </a:rPr>
              <a:t> </a:t>
            </a:r>
            <a:endParaRPr lang="en-US" altLang="ko-KR" dirty="0" smtClean="0">
              <a:solidFill>
                <a:srgbClr val="595959"/>
              </a:solidFill>
            </a:endParaRPr>
          </a:p>
          <a:p>
            <a:endParaRPr lang="ko-KR" altLang="en-US" dirty="0">
              <a:solidFill>
                <a:srgbClr val="595959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470567" y="3765198"/>
            <a:ext cx="34876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ko-KR" altLang="en-US" dirty="0" smtClean="0">
                <a:solidFill>
                  <a:srgbClr val="595959"/>
                </a:solidFill>
              </a:rPr>
              <a:t>제목을 적어주세요</a:t>
            </a:r>
            <a:r>
              <a:rPr lang="en-US" altLang="ko-KR" dirty="0" smtClean="0">
                <a:solidFill>
                  <a:srgbClr val="595959"/>
                </a:solidFill>
              </a:rPr>
              <a:t>.</a:t>
            </a:r>
            <a:endParaRPr lang="ko-KR" altLang="en-US" dirty="0" smtClean="0">
              <a:solidFill>
                <a:srgbClr val="595959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ko-KR" altLang="en-US" dirty="0">
              <a:solidFill>
                <a:srgbClr val="595959"/>
              </a:solidFill>
            </a:endParaRPr>
          </a:p>
        </p:txBody>
      </p:sp>
      <p:cxnSp>
        <p:nvCxnSpPr>
          <p:cNvPr id="14" name="직선 연결선 13"/>
          <p:cNvCxnSpPr/>
          <p:nvPr/>
        </p:nvCxnSpPr>
        <p:spPr>
          <a:xfrm flipH="1">
            <a:off x="0" y="821452"/>
            <a:ext cx="8398070" cy="0"/>
          </a:xfrm>
          <a:prstGeom prst="line">
            <a:avLst/>
          </a:prstGeom>
          <a:ln w="57150">
            <a:solidFill>
              <a:srgbClr val="B7C5C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그림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-1859137" y="1670078"/>
            <a:ext cx="7203045" cy="3781598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5590758" y="4059353"/>
            <a:ext cx="722864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smtClean="0">
                <a:solidFill>
                  <a:srgbClr val="595959"/>
                </a:solidFill>
              </a:rPr>
              <a:t>자세한 내용을 적어주세요</a:t>
            </a:r>
            <a:r>
              <a:rPr lang="en-US" altLang="ko-KR" dirty="0" smtClean="0">
                <a:solidFill>
                  <a:srgbClr val="595959"/>
                </a:solidFill>
              </a:rPr>
              <a:t>. </a:t>
            </a:r>
            <a:r>
              <a:rPr lang="ko-KR" altLang="en-US" dirty="0" smtClean="0">
                <a:solidFill>
                  <a:srgbClr val="595959"/>
                </a:solidFill>
              </a:rPr>
              <a:t>자세한 내용을 적어주세요</a:t>
            </a:r>
            <a:r>
              <a:rPr lang="en-US" altLang="ko-KR" dirty="0" smtClean="0">
                <a:solidFill>
                  <a:srgbClr val="595959"/>
                </a:solidFill>
              </a:rPr>
              <a:t>.</a:t>
            </a:r>
            <a:r>
              <a:rPr lang="ko-KR" altLang="en-US" dirty="0">
                <a:solidFill>
                  <a:srgbClr val="595959"/>
                </a:solidFill>
              </a:rPr>
              <a:t> </a:t>
            </a:r>
            <a:r>
              <a:rPr lang="ko-KR" altLang="en-US" dirty="0" smtClean="0">
                <a:solidFill>
                  <a:srgbClr val="595959"/>
                </a:solidFill>
              </a:rPr>
              <a:t>자세</a:t>
            </a:r>
            <a:endParaRPr lang="en-US" altLang="ko-KR" dirty="0" smtClean="0">
              <a:solidFill>
                <a:srgbClr val="595959"/>
              </a:solidFill>
            </a:endParaRPr>
          </a:p>
          <a:p>
            <a:r>
              <a:rPr lang="ko-KR" altLang="en-US" dirty="0" smtClean="0">
                <a:solidFill>
                  <a:srgbClr val="595959"/>
                </a:solidFill>
              </a:rPr>
              <a:t>한 내용을 적어주세요</a:t>
            </a:r>
            <a:r>
              <a:rPr lang="en-US" altLang="ko-KR" dirty="0" smtClean="0">
                <a:solidFill>
                  <a:srgbClr val="595959"/>
                </a:solidFill>
              </a:rPr>
              <a:t>. </a:t>
            </a:r>
            <a:r>
              <a:rPr lang="ko-KR" altLang="en-US" dirty="0" smtClean="0">
                <a:solidFill>
                  <a:srgbClr val="595959"/>
                </a:solidFill>
              </a:rPr>
              <a:t>자세한 내용을 적어주세요</a:t>
            </a:r>
            <a:r>
              <a:rPr lang="en-US" altLang="ko-KR" dirty="0" smtClean="0">
                <a:solidFill>
                  <a:srgbClr val="595959"/>
                </a:solidFill>
              </a:rPr>
              <a:t>. </a:t>
            </a:r>
            <a:r>
              <a:rPr lang="ko-KR" altLang="en-US" dirty="0" smtClean="0">
                <a:solidFill>
                  <a:srgbClr val="595959"/>
                </a:solidFill>
              </a:rPr>
              <a:t>자세한 </a:t>
            </a:r>
            <a:endParaRPr lang="en-US" altLang="ko-KR" dirty="0" smtClean="0">
              <a:solidFill>
                <a:srgbClr val="595959"/>
              </a:solidFill>
            </a:endParaRPr>
          </a:p>
          <a:p>
            <a:r>
              <a:rPr lang="ko-KR" altLang="en-US" dirty="0" smtClean="0">
                <a:solidFill>
                  <a:srgbClr val="595959"/>
                </a:solidFill>
              </a:rPr>
              <a:t>내용을 적어주세요</a:t>
            </a:r>
            <a:r>
              <a:rPr lang="en-US" altLang="ko-KR" dirty="0" smtClean="0">
                <a:solidFill>
                  <a:srgbClr val="595959"/>
                </a:solidFill>
              </a:rPr>
              <a:t>.</a:t>
            </a:r>
            <a:r>
              <a:rPr lang="ko-KR" altLang="en-US" dirty="0">
                <a:solidFill>
                  <a:srgbClr val="595959"/>
                </a:solidFill>
              </a:rPr>
              <a:t> </a:t>
            </a:r>
            <a:r>
              <a:rPr lang="ko-KR" altLang="en-US" dirty="0" smtClean="0">
                <a:solidFill>
                  <a:srgbClr val="595959"/>
                </a:solidFill>
              </a:rPr>
              <a:t>자세한 내용을 적어주세요</a:t>
            </a:r>
            <a:r>
              <a:rPr lang="en-US" altLang="ko-KR" dirty="0" smtClean="0">
                <a:solidFill>
                  <a:srgbClr val="595959"/>
                </a:solidFill>
              </a:rPr>
              <a:t>.</a:t>
            </a:r>
            <a:r>
              <a:rPr lang="ko-KR" altLang="en-US" dirty="0">
                <a:solidFill>
                  <a:srgbClr val="595959"/>
                </a:solidFill>
              </a:rPr>
              <a:t> </a:t>
            </a:r>
            <a:r>
              <a:rPr lang="ko-KR" altLang="en-US" dirty="0" smtClean="0">
                <a:solidFill>
                  <a:srgbClr val="595959"/>
                </a:solidFill>
              </a:rPr>
              <a:t>자세한 내용을 </a:t>
            </a:r>
            <a:endParaRPr lang="en-US" altLang="ko-KR" dirty="0" smtClean="0">
              <a:solidFill>
                <a:srgbClr val="595959"/>
              </a:solidFill>
            </a:endParaRPr>
          </a:p>
          <a:p>
            <a:r>
              <a:rPr lang="ko-KR" altLang="en-US" dirty="0" smtClean="0">
                <a:solidFill>
                  <a:srgbClr val="595959"/>
                </a:solidFill>
              </a:rPr>
              <a:t>적어주세요</a:t>
            </a:r>
            <a:r>
              <a:rPr lang="en-US" altLang="ko-KR" dirty="0" smtClean="0">
                <a:solidFill>
                  <a:srgbClr val="595959"/>
                </a:solidFill>
              </a:rPr>
              <a:t>.</a:t>
            </a:r>
            <a:r>
              <a:rPr lang="ko-KR" altLang="en-US" dirty="0">
                <a:solidFill>
                  <a:srgbClr val="595959"/>
                </a:solidFill>
              </a:rPr>
              <a:t> </a:t>
            </a:r>
            <a:r>
              <a:rPr lang="ko-KR" altLang="en-US" dirty="0" smtClean="0">
                <a:solidFill>
                  <a:srgbClr val="595959"/>
                </a:solidFill>
              </a:rPr>
              <a:t>자세한 내용을 적어주세요</a:t>
            </a:r>
            <a:r>
              <a:rPr lang="en-US" altLang="ko-KR" dirty="0" smtClean="0">
                <a:solidFill>
                  <a:srgbClr val="595959"/>
                </a:solidFill>
              </a:rPr>
              <a:t>.</a:t>
            </a:r>
            <a:r>
              <a:rPr lang="ko-KR" altLang="en-US" dirty="0">
                <a:solidFill>
                  <a:srgbClr val="595959"/>
                </a:solidFill>
              </a:rPr>
              <a:t> </a:t>
            </a:r>
            <a:r>
              <a:rPr lang="ko-KR" altLang="en-US" dirty="0" smtClean="0">
                <a:solidFill>
                  <a:srgbClr val="595959"/>
                </a:solidFill>
              </a:rPr>
              <a:t>자세한 내용을 적어</a:t>
            </a:r>
            <a:endParaRPr lang="en-US" altLang="ko-KR" dirty="0" smtClean="0">
              <a:solidFill>
                <a:srgbClr val="595959"/>
              </a:solidFill>
            </a:endParaRPr>
          </a:p>
          <a:p>
            <a:r>
              <a:rPr lang="ko-KR" altLang="en-US" dirty="0" smtClean="0">
                <a:solidFill>
                  <a:srgbClr val="595959"/>
                </a:solidFill>
              </a:rPr>
              <a:t>주세요</a:t>
            </a:r>
            <a:r>
              <a:rPr lang="en-US" altLang="ko-KR" dirty="0" smtClean="0">
                <a:solidFill>
                  <a:srgbClr val="595959"/>
                </a:solidFill>
              </a:rPr>
              <a:t>.</a:t>
            </a:r>
            <a:r>
              <a:rPr lang="ko-KR" altLang="en-US" dirty="0">
                <a:solidFill>
                  <a:srgbClr val="595959"/>
                </a:solidFill>
              </a:rPr>
              <a:t> </a:t>
            </a:r>
            <a:endParaRPr lang="en-US" altLang="ko-KR" dirty="0" smtClean="0">
              <a:solidFill>
                <a:srgbClr val="595959"/>
              </a:solidFill>
            </a:endParaRPr>
          </a:p>
          <a:p>
            <a:endParaRPr lang="ko-KR" altLang="en-US" dirty="0">
              <a:solidFill>
                <a:srgbClr val="595959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174451" y="4936516"/>
            <a:ext cx="31694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smtClean="0">
                <a:solidFill>
                  <a:srgbClr val="595959"/>
                </a:solidFill>
              </a:rPr>
              <a:t>관련 이미지를 첨부해주세요</a:t>
            </a:r>
            <a:r>
              <a:rPr lang="en-US" altLang="ko-KR" dirty="0" smtClean="0">
                <a:solidFill>
                  <a:srgbClr val="595959"/>
                </a:solidFill>
              </a:rPr>
              <a:t>.</a:t>
            </a:r>
            <a:endParaRPr lang="ko-KR" altLang="en-US" dirty="0">
              <a:solidFill>
                <a:srgbClr val="59595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5400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직사각형 9"/>
          <p:cNvSpPr/>
          <p:nvPr/>
        </p:nvSpPr>
        <p:spPr>
          <a:xfrm>
            <a:off x="0" y="1757680"/>
            <a:ext cx="12192000" cy="5100320"/>
          </a:xfrm>
          <a:prstGeom prst="rect">
            <a:avLst/>
          </a:prstGeom>
          <a:solidFill>
            <a:srgbClr val="B7C5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TextBox 3"/>
          <p:cNvSpPr txBox="1"/>
          <p:nvPr/>
        </p:nvSpPr>
        <p:spPr>
          <a:xfrm>
            <a:off x="5766421" y="283469"/>
            <a:ext cx="65915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200" b="1" dirty="0" smtClean="0">
                <a:solidFill>
                  <a:srgbClr val="595959"/>
                </a:solidFill>
              </a:rPr>
              <a:t>01</a:t>
            </a:r>
            <a:endParaRPr lang="ko-KR" altLang="en-US" sz="3200" b="1" dirty="0">
              <a:solidFill>
                <a:srgbClr val="595959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809396" y="982702"/>
            <a:ext cx="28360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400" b="1" dirty="0" smtClean="0">
                <a:solidFill>
                  <a:srgbClr val="595959"/>
                </a:solidFill>
              </a:rPr>
              <a:t>제목을 적어주세요</a:t>
            </a:r>
            <a:r>
              <a:rPr lang="en-US" altLang="ko-KR" sz="2400" b="1" dirty="0" smtClean="0">
                <a:solidFill>
                  <a:srgbClr val="595959"/>
                </a:solidFill>
              </a:rPr>
              <a:t>.</a:t>
            </a:r>
            <a:endParaRPr lang="ko-KR" altLang="en-US" sz="2400" b="1" dirty="0">
              <a:solidFill>
                <a:srgbClr val="595959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99646" y="1940330"/>
            <a:ext cx="17155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b="1" dirty="0" smtClean="0">
                <a:solidFill>
                  <a:srgbClr val="595959"/>
                </a:solidFill>
              </a:rPr>
              <a:t>KEYWORD</a:t>
            </a:r>
            <a:endParaRPr lang="ko-KR" altLang="en-US" sz="2400" b="1" dirty="0">
              <a:solidFill>
                <a:srgbClr val="595959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99646" y="2358788"/>
            <a:ext cx="27661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smtClean="0">
                <a:solidFill>
                  <a:srgbClr val="595959"/>
                </a:solidFill>
              </a:rPr>
              <a:t>내용을 적어주세요</a:t>
            </a:r>
            <a:r>
              <a:rPr lang="en-US" altLang="ko-KR" dirty="0" smtClean="0">
                <a:solidFill>
                  <a:srgbClr val="595959"/>
                </a:solidFill>
              </a:rPr>
              <a:t>. </a:t>
            </a:r>
            <a:endParaRPr lang="ko-KR" altLang="en-US" dirty="0">
              <a:solidFill>
                <a:srgbClr val="595959"/>
              </a:solidFill>
            </a:endParaRPr>
          </a:p>
        </p:txBody>
      </p:sp>
      <p:sp>
        <p:nvSpPr>
          <p:cNvPr id="22" name="직사각형 21"/>
          <p:cNvSpPr/>
          <p:nvPr/>
        </p:nvSpPr>
        <p:spPr>
          <a:xfrm>
            <a:off x="699646" y="2837521"/>
            <a:ext cx="2836033" cy="1647504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626387" y="4635797"/>
            <a:ext cx="290929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smtClean="0">
                <a:solidFill>
                  <a:srgbClr val="595959"/>
                </a:solidFill>
              </a:rPr>
              <a:t>자세한 내용을 여기에 적어주세요</a:t>
            </a:r>
            <a:r>
              <a:rPr lang="en-US" altLang="ko-KR" dirty="0" smtClean="0">
                <a:solidFill>
                  <a:srgbClr val="595959"/>
                </a:solidFill>
              </a:rPr>
              <a:t>. </a:t>
            </a:r>
            <a:r>
              <a:rPr lang="ko-KR" altLang="en-US" dirty="0" smtClean="0">
                <a:solidFill>
                  <a:srgbClr val="595959"/>
                </a:solidFill>
              </a:rPr>
              <a:t>자세한 내용을 여기에 적어주세요</a:t>
            </a:r>
            <a:r>
              <a:rPr lang="en-US" altLang="ko-KR" dirty="0" smtClean="0">
                <a:solidFill>
                  <a:srgbClr val="595959"/>
                </a:solidFill>
              </a:rPr>
              <a:t>. </a:t>
            </a:r>
            <a:r>
              <a:rPr lang="ko-KR" altLang="en-US" dirty="0" smtClean="0">
                <a:solidFill>
                  <a:srgbClr val="595959"/>
                </a:solidFill>
              </a:rPr>
              <a:t>자세한 내용을 여기에 적어주세요</a:t>
            </a:r>
            <a:r>
              <a:rPr lang="en-US" altLang="ko-KR" dirty="0" smtClean="0">
                <a:solidFill>
                  <a:srgbClr val="595959"/>
                </a:solidFill>
              </a:rPr>
              <a:t>. </a:t>
            </a:r>
            <a:r>
              <a:rPr lang="ko-KR" altLang="en-US" dirty="0" smtClean="0">
                <a:solidFill>
                  <a:srgbClr val="595959"/>
                </a:solidFill>
              </a:rPr>
              <a:t>자세한 내용을 여기에 적어주세요</a:t>
            </a:r>
            <a:r>
              <a:rPr lang="en-US" altLang="ko-KR" dirty="0" smtClean="0">
                <a:solidFill>
                  <a:srgbClr val="595959"/>
                </a:solidFill>
              </a:rPr>
              <a:t>. </a:t>
            </a:r>
            <a:endParaRPr lang="ko-KR" altLang="en-US" dirty="0">
              <a:solidFill>
                <a:srgbClr val="595959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612729" y="1940330"/>
            <a:ext cx="17155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b="1" dirty="0" smtClean="0">
                <a:solidFill>
                  <a:srgbClr val="595959"/>
                </a:solidFill>
              </a:rPr>
              <a:t>KEYWORD</a:t>
            </a:r>
            <a:endParaRPr lang="ko-KR" altLang="en-US" sz="2400" b="1" dirty="0">
              <a:solidFill>
                <a:srgbClr val="595959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612729" y="2358788"/>
            <a:ext cx="27661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smtClean="0">
                <a:solidFill>
                  <a:srgbClr val="595959"/>
                </a:solidFill>
              </a:rPr>
              <a:t>내용을 적어주세요</a:t>
            </a:r>
            <a:r>
              <a:rPr lang="en-US" altLang="ko-KR" dirty="0" smtClean="0">
                <a:solidFill>
                  <a:srgbClr val="595959"/>
                </a:solidFill>
              </a:rPr>
              <a:t>. </a:t>
            </a:r>
            <a:endParaRPr lang="ko-KR" altLang="en-US" dirty="0">
              <a:solidFill>
                <a:srgbClr val="595959"/>
              </a:solidFill>
            </a:endParaRPr>
          </a:p>
        </p:txBody>
      </p:sp>
      <p:sp>
        <p:nvSpPr>
          <p:cNvPr id="27" name="직사각형 26"/>
          <p:cNvSpPr/>
          <p:nvPr/>
        </p:nvSpPr>
        <p:spPr>
          <a:xfrm>
            <a:off x="4612729" y="2837521"/>
            <a:ext cx="2836033" cy="1647504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9" name="TextBox 28"/>
          <p:cNvSpPr txBox="1"/>
          <p:nvPr/>
        </p:nvSpPr>
        <p:spPr>
          <a:xfrm>
            <a:off x="4539470" y="4635797"/>
            <a:ext cx="290929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smtClean="0">
                <a:solidFill>
                  <a:srgbClr val="595959"/>
                </a:solidFill>
              </a:rPr>
              <a:t>자세한 내용을 여기에 적어주세요</a:t>
            </a:r>
            <a:r>
              <a:rPr lang="en-US" altLang="ko-KR" dirty="0" smtClean="0">
                <a:solidFill>
                  <a:srgbClr val="595959"/>
                </a:solidFill>
              </a:rPr>
              <a:t>. </a:t>
            </a:r>
            <a:r>
              <a:rPr lang="ko-KR" altLang="en-US" dirty="0" smtClean="0">
                <a:solidFill>
                  <a:srgbClr val="595959"/>
                </a:solidFill>
              </a:rPr>
              <a:t>자세한 내용을 여기에 적어주세요</a:t>
            </a:r>
            <a:r>
              <a:rPr lang="en-US" altLang="ko-KR" dirty="0" smtClean="0">
                <a:solidFill>
                  <a:srgbClr val="595959"/>
                </a:solidFill>
              </a:rPr>
              <a:t>. </a:t>
            </a:r>
            <a:r>
              <a:rPr lang="ko-KR" altLang="en-US" dirty="0" smtClean="0">
                <a:solidFill>
                  <a:srgbClr val="595959"/>
                </a:solidFill>
              </a:rPr>
              <a:t>자세한 내용을 여기에 적어주세요</a:t>
            </a:r>
            <a:r>
              <a:rPr lang="en-US" altLang="ko-KR" dirty="0" smtClean="0">
                <a:solidFill>
                  <a:srgbClr val="595959"/>
                </a:solidFill>
              </a:rPr>
              <a:t>. </a:t>
            </a:r>
            <a:r>
              <a:rPr lang="ko-KR" altLang="en-US" dirty="0" smtClean="0">
                <a:solidFill>
                  <a:srgbClr val="595959"/>
                </a:solidFill>
              </a:rPr>
              <a:t>자세한 내용을 여기에 적어주세요</a:t>
            </a:r>
            <a:r>
              <a:rPr lang="en-US" altLang="ko-KR" dirty="0" smtClean="0">
                <a:solidFill>
                  <a:srgbClr val="595959"/>
                </a:solidFill>
              </a:rPr>
              <a:t>. </a:t>
            </a:r>
            <a:endParaRPr lang="ko-KR" altLang="en-US" dirty="0">
              <a:solidFill>
                <a:srgbClr val="595959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8525812" y="1940330"/>
            <a:ext cx="17155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b="1" dirty="0" smtClean="0">
                <a:solidFill>
                  <a:srgbClr val="595959"/>
                </a:solidFill>
              </a:rPr>
              <a:t>KEYWORD</a:t>
            </a:r>
            <a:endParaRPr lang="ko-KR" altLang="en-US" sz="2400" b="1" dirty="0">
              <a:solidFill>
                <a:srgbClr val="595959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8525812" y="2358788"/>
            <a:ext cx="27661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smtClean="0">
                <a:solidFill>
                  <a:srgbClr val="595959"/>
                </a:solidFill>
              </a:rPr>
              <a:t>내용을 적어주세요</a:t>
            </a:r>
            <a:r>
              <a:rPr lang="en-US" altLang="ko-KR" dirty="0" smtClean="0">
                <a:solidFill>
                  <a:srgbClr val="595959"/>
                </a:solidFill>
              </a:rPr>
              <a:t>. </a:t>
            </a:r>
            <a:endParaRPr lang="ko-KR" altLang="en-US" dirty="0">
              <a:solidFill>
                <a:srgbClr val="595959"/>
              </a:solidFill>
            </a:endParaRPr>
          </a:p>
        </p:txBody>
      </p:sp>
      <p:sp>
        <p:nvSpPr>
          <p:cNvPr id="32" name="직사각형 31"/>
          <p:cNvSpPr/>
          <p:nvPr/>
        </p:nvSpPr>
        <p:spPr>
          <a:xfrm>
            <a:off x="8525812" y="2837521"/>
            <a:ext cx="2836033" cy="1647504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4" name="TextBox 33"/>
          <p:cNvSpPr txBox="1"/>
          <p:nvPr/>
        </p:nvSpPr>
        <p:spPr>
          <a:xfrm>
            <a:off x="8452553" y="4635797"/>
            <a:ext cx="290929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smtClean="0">
                <a:solidFill>
                  <a:srgbClr val="595959"/>
                </a:solidFill>
              </a:rPr>
              <a:t>자세한 내용을 여기에 적어주세요</a:t>
            </a:r>
            <a:r>
              <a:rPr lang="en-US" altLang="ko-KR" dirty="0" smtClean="0">
                <a:solidFill>
                  <a:srgbClr val="595959"/>
                </a:solidFill>
              </a:rPr>
              <a:t>. </a:t>
            </a:r>
            <a:r>
              <a:rPr lang="ko-KR" altLang="en-US" dirty="0" smtClean="0">
                <a:solidFill>
                  <a:srgbClr val="595959"/>
                </a:solidFill>
              </a:rPr>
              <a:t>자세한 내용을 여기에 적어주세요</a:t>
            </a:r>
            <a:r>
              <a:rPr lang="en-US" altLang="ko-KR" dirty="0" smtClean="0">
                <a:solidFill>
                  <a:srgbClr val="595959"/>
                </a:solidFill>
              </a:rPr>
              <a:t>. </a:t>
            </a:r>
            <a:r>
              <a:rPr lang="ko-KR" altLang="en-US" dirty="0" smtClean="0">
                <a:solidFill>
                  <a:srgbClr val="595959"/>
                </a:solidFill>
              </a:rPr>
              <a:t>자세한 내용을 여기에 적어주세요</a:t>
            </a:r>
            <a:r>
              <a:rPr lang="en-US" altLang="ko-KR" dirty="0" smtClean="0">
                <a:solidFill>
                  <a:srgbClr val="595959"/>
                </a:solidFill>
              </a:rPr>
              <a:t>. </a:t>
            </a:r>
            <a:r>
              <a:rPr lang="ko-KR" altLang="en-US" dirty="0" smtClean="0">
                <a:solidFill>
                  <a:srgbClr val="595959"/>
                </a:solidFill>
              </a:rPr>
              <a:t>자세한 내용을 여기에 적어주세요</a:t>
            </a:r>
            <a:r>
              <a:rPr lang="en-US" altLang="ko-KR" dirty="0" smtClean="0">
                <a:solidFill>
                  <a:srgbClr val="595959"/>
                </a:solidFill>
              </a:rPr>
              <a:t>. </a:t>
            </a:r>
            <a:endParaRPr lang="ko-KR" altLang="en-US" dirty="0">
              <a:solidFill>
                <a:srgbClr val="595959"/>
              </a:solidFill>
            </a:endParaRPr>
          </a:p>
        </p:txBody>
      </p:sp>
      <p:cxnSp>
        <p:nvCxnSpPr>
          <p:cNvPr id="35" name="직선 연결선 34"/>
          <p:cNvCxnSpPr/>
          <p:nvPr/>
        </p:nvCxnSpPr>
        <p:spPr>
          <a:xfrm flipH="1" flipV="1">
            <a:off x="4608435" y="859592"/>
            <a:ext cx="3114869" cy="8652"/>
          </a:xfrm>
          <a:prstGeom prst="line">
            <a:avLst/>
          </a:prstGeom>
          <a:ln w="57150">
            <a:solidFill>
              <a:srgbClr val="B7C5C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그림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645" y="2820453"/>
            <a:ext cx="2836034" cy="1657827"/>
          </a:xfrm>
          <a:prstGeom prst="rect">
            <a:avLst/>
          </a:prstGeom>
        </p:spPr>
      </p:pic>
      <p:pic>
        <p:nvPicPr>
          <p:cNvPr id="3" name="그림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4872" y="2837521"/>
            <a:ext cx="2833890" cy="1640759"/>
          </a:xfrm>
          <a:prstGeom prst="rect">
            <a:avLst/>
          </a:prstGeom>
        </p:spPr>
      </p:pic>
      <p:pic>
        <p:nvPicPr>
          <p:cNvPr id="6" name="그림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25812" y="2837521"/>
            <a:ext cx="2836033" cy="1640759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915249" y="4115693"/>
            <a:ext cx="24048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smtClean="0">
                <a:solidFill>
                  <a:srgbClr val="595959"/>
                </a:solidFill>
              </a:rPr>
              <a:t>사진을 첨부해주세요</a:t>
            </a:r>
            <a:r>
              <a:rPr lang="en-US" altLang="ko-KR" dirty="0" smtClean="0">
                <a:solidFill>
                  <a:srgbClr val="595959"/>
                </a:solidFill>
              </a:rPr>
              <a:t>.</a:t>
            </a:r>
            <a:endParaRPr lang="ko-KR" altLang="en-US" dirty="0">
              <a:solidFill>
                <a:srgbClr val="595959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864684" y="4108948"/>
            <a:ext cx="24048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smtClean="0">
                <a:solidFill>
                  <a:srgbClr val="595959"/>
                </a:solidFill>
              </a:rPr>
              <a:t>사진을 첨부해주세요</a:t>
            </a:r>
            <a:r>
              <a:rPr lang="en-US" altLang="ko-KR" dirty="0" smtClean="0">
                <a:solidFill>
                  <a:srgbClr val="595959"/>
                </a:solidFill>
              </a:rPr>
              <a:t>.</a:t>
            </a:r>
            <a:endParaRPr lang="ko-KR" altLang="en-US" dirty="0">
              <a:solidFill>
                <a:srgbClr val="595959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8777767" y="4108948"/>
            <a:ext cx="24048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smtClean="0">
                <a:solidFill>
                  <a:srgbClr val="595959"/>
                </a:solidFill>
              </a:rPr>
              <a:t>사진을 첨부해주세요</a:t>
            </a:r>
            <a:r>
              <a:rPr lang="en-US" altLang="ko-KR" dirty="0" smtClean="0">
                <a:solidFill>
                  <a:srgbClr val="595959"/>
                </a:solidFill>
              </a:rPr>
              <a:t>.</a:t>
            </a:r>
            <a:endParaRPr lang="ko-KR" altLang="en-US" dirty="0">
              <a:solidFill>
                <a:srgbClr val="59595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9306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22126" y="155412"/>
            <a:ext cx="65915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200" b="1" dirty="0" smtClean="0">
                <a:solidFill>
                  <a:srgbClr val="595959"/>
                </a:solidFill>
              </a:rPr>
              <a:t>01</a:t>
            </a:r>
            <a:endParaRPr lang="ko-KR" altLang="en-US" sz="3200" b="1" dirty="0">
              <a:solidFill>
                <a:srgbClr val="595959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11406" y="278522"/>
            <a:ext cx="28360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400" b="1" dirty="0" smtClean="0">
                <a:solidFill>
                  <a:srgbClr val="595959"/>
                </a:solidFill>
              </a:rPr>
              <a:t>제목을 적어주세요</a:t>
            </a:r>
            <a:r>
              <a:rPr lang="en-US" altLang="ko-KR" sz="2400" b="1" dirty="0" smtClean="0">
                <a:solidFill>
                  <a:srgbClr val="595959"/>
                </a:solidFill>
              </a:rPr>
              <a:t>.</a:t>
            </a:r>
            <a:endParaRPr lang="ko-KR" altLang="en-US" sz="2400" b="1" dirty="0">
              <a:solidFill>
                <a:srgbClr val="595959"/>
              </a:solidFill>
            </a:endParaRPr>
          </a:p>
        </p:txBody>
      </p:sp>
      <p:sp>
        <p:nvSpPr>
          <p:cNvPr id="19" name="타원 18"/>
          <p:cNvSpPr/>
          <p:nvPr/>
        </p:nvSpPr>
        <p:spPr>
          <a:xfrm>
            <a:off x="4612640" y="2153920"/>
            <a:ext cx="2946400" cy="2946400"/>
          </a:xfrm>
          <a:prstGeom prst="ellipse">
            <a:avLst/>
          </a:prstGeom>
          <a:solidFill>
            <a:srgbClr val="E6E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0" name="타원 19"/>
          <p:cNvSpPr/>
          <p:nvPr/>
        </p:nvSpPr>
        <p:spPr>
          <a:xfrm>
            <a:off x="4267200" y="1808480"/>
            <a:ext cx="3637280" cy="3637280"/>
          </a:xfrm>
          <a:prstGeom prst="ellipse">
            <a:avLst/>
          </a:prstGeom>
          <a:noFill/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1" name="타원 20"/>
          <p:cNvSpPr/>
          <p:nvPr/>
        </p:nvSpPr>
        <p:spPr>
          <a:xfrm>
            <a:off x="7559040" y="2672080"/>
            <a:ext cx="294640" cy="294640"/>
          </a:xfrm>
          <a:prstGeom prst="ellipse">
            <a:avLst/>
          </a:prstGeom>
          <a:solidFill>
            <a:srgbClr val="B7C5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2" name="타원 21"/>
          <p:cNvSpPr/>
          <p:nvPr/>
        </p:nvSpPr>
        <p:spPr>
          <a:xfrm>
            <a:off x="7152640" y="4831080"/>
            <a:ext cx="294640" cy="294640"/>
          </a:xfrm>
          <a:prstGeom prst="ellipse">
            <a:avLst/>
          </a:prstGeom>
          <a:solidFill>
            <a:srgbClr val="B7C5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3" name="타원 22"/>
          <p:cNvSpPr/>
          <p:nvPr/>
        </p:nvSpPr>
        <p:spPr>
          <a:xfrm>
            <a:off x="4754880" y="2123440"/>
            <a:ext cx="294640" cy="294640"/>
          </a:xfrm>
          <a:prstGeom prst="ellipse">
            <a:avLst/>
          </a:prstGeom>
          <a:solidFill>
            <a:srgbClr val="B7C5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4" name="타원 23"/>
          <p:cNvSpPr/>
          <p:nvPr/>
        </p:nvSpPr>
        <p:spPr>
          <a:xfrm>
            <a:off x="4312920" y="4267200"/>
            <a:ext cx="294640" cy="294640"/>
          </a:xfrm>
          <a:prstGeom prst="ellipse">
            <a:avLst/>
          </a:prstGeom>
          <a:solidFill>
            <a:srgbClr val="B7C5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26" name="직선 연결선 25"/>
          <p:cNvCxnSpPr/>
          <p:nvPr/>
        </p:nvCxnSpPr>
        <p:spPr>
          <a:xfrm>
            <a:off x="8016240" y="2682240"/>
            <a:ext cx="619760" cy="0"/>
          </a:xfrm>
          <a:prstGeom prst="line">
            <a:avLst/>
          </a:prstGeom>
          <a:ln w="28575">
            <a:solidFill>
              <a:srgbClr val="B7C5C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8665752" y="2123440"/>
            <a:ext cx="13324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>
                <a:solidFill>
                  <a:srgbClr val="595959"/>
                </a:solidFill>
              </a:rPr>
              <a:t>KEYWORD</a:t>
            </a:r>
            <a:endParaRPr lang="ko-KR" altLang="en-US" b="1" dirty="0">
              <a:solidFill>
                <a:srgbClr val="595959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8665752" y="2445544"/>
            <a:ext cx="29092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smtClean="0">
                <a:solidFill>
                  <a:srgbClr val="595959"/>
                </a:solidFill>
              </a:rPr>
              <a:t>자세한 내용을 여기에 적어주세요</a:t>
            </a:r>
            <a:r>
              <a:rPr lang="en-US" altLang="ko-KR" dirty="0" smtClean="0">
                <a:solidFill>
                  <a:srgbClr val="595959"/>
                </a:solidFill>
              </a:rPr>
              <a:t>. </a:t>
            </a:r>
            <a:r>
              <a:rPr lang="ko-KR" altLang="en-US" dirty="0" smtClean="0">
                <a:solidFill>
                  <a:srgbClr val="595959"/>
                </a:solidFill>
              </a:rPr>
              <a:t>자세한 내용을 여기에 적어주세요</a:t>
            </a:r>
            <a:r>
              <a:rPr lang="en-US" altLang="ko-KR" dirty="0" smtClean="0">
                <a:solidFill>
                  <a:srgbClr val="595959"/>
                </a:solidFill>
              </a:rPr>
              <a:t>. </a:t>
            </a:r>
            <a:endParaRPr lang="ko-KR" altLang="en-US" dirty="0">
              <a:solidFill>
                <a:srgbClr val="595959"/>
              </a:solidFill>
            </a:endParaRPr>
          </a:p>
        </p:txBody>
      </p:sp>
      <p:cxnSp>
        <p:nvCxnSpPr>
          <p:cNvPr id="30" name="직선 연결선 29"/>
          <p:cNvCxnSpPr/>
          <p:nvPr/>
        </p:nvCxnSpPr>
        <p:spPr>
          <a:xfrm>
            <a:off x="7600408" y="4841240"/>
            <a:ext cx="619760" cy="0"/>
          </a:xfrm>
          <a:prstGeom prst="line">
            <a:avLst/>
          </a:prstGeom>
          <a:ln w="28575">
            <a:solidFill>
              <a:srgbClr val="B7C5C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8329579" y="4302760"/>
            <a:ext cx="13324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>
                <a:solidFill>
                  <a:srgbClr val="595959"/>
                </a:solidFill>
              </a:rPr>
              <a:t>KEYWORD</a:t>
            </a:r>
            <a:endParaRPr lang="ko-KR" altLang="en-US" b="1" dirty="0">
              <a:solidFill>
                <a:srgbClr val="595959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8329579" y="4624864"/>
            <a:ext cx="29092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smtClean="0">
                <a:solidFill>
                  <a:srgbClr val="595959"/>
                </a:solidFill>
              </a:rPr>
              <a:t>자세한 내용을 여기에 적어주세요</a:t>
            </a:r>
            <a:r>
              <a:rPr lang="en-US" altLang="ko-KR" dirty="0" smtClean="0">
                <a:solidFill>
                  <a:srgbClr val="595959"/>
                </a:solidFill>
              </a:rPr>
              <a:t>. </a:t>
            </a:r>
            <a:r>
              <a:rPr lang="ko-KR" altLang="en-US" dirty="0" smtClean="0">
                <a:solidFill>
                  <a:srgbClr val="595959"/>
                </a:solidFill>
              </a:rPr>
              <a:t>자세한 내용을 여기에 적어주세요</a:t>
            </a:r>
            <a:r>
              <a:rPr lang="en-US" altLang="ko-KR" dirty="0" smtClean="0">
                <a:solidFill>
                  <a:srgbClr val="595959"/>
                </a:solidFill>
              </a:rPr>
              <a:t>. </a:t>
            </a:r>
            <a:endParaRPr lang="ko-KR" altLang="en-US" dirty="0">
              <a:solidFill>
                <a:srgbClr val="595959"/>
              </a:solidFill>
            </a:endParaRPr>
          </a:p>
        </p:txBody>
      </p:sp>
      <p:cxnSp>
        <p:nvCxnSpPr>
          <p:cNvPr id="33" name="직선 연결선 32"/>
          <p:cNvCxnSpPr/>
          <p:nvPr/>
        </p:nvCxnSpPr>
        <p:spPr>
          <a:xfrm>
            <a:off x="3987800" y="2153920"/>
            <a:ext cx="619760" cy="0"/>
          </a:xfrm>
          <a:prstGeom prst="line">
            <a:avLst/>
          </a:prstGeom>
          <a:ln w="28575">
            <a:solidFill>
              <a:srgbClr val="B7C5C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2640508" y="1538962"/>
            <a:ext cx="13324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>
                <a:solidFill>
                  <a:srgbClr val="595959"/>
                </a:solidFill>
              </a:rPr>
              <a:t>KEYWORD</a:t>
            </a:r>
            <a:endParaRPr lang="ko-KR" altLang="en-US" b="1" dirty="0">
              <a:solidFill>
                <a:srgbClr val="595959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063632" y="1908294"/>
            <a:ext cx="29092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ko-KR" altLang="en-US" dirty="0" smtClean="0">
                <a:solidFill>
                  <a:srgbClr val="595959"/>
                </a:solidFill>
              </a:rPr>
              <a:t>자세한 내용을 여기에 적어주세요</a:t>
            </a:r>
            <a:r>
              <a:rPr lang="en-US" altLang="ko-KR" dirty="0" smtClean="0">
                <a:solidFill>
                  <a:srgbClr val="595959"/>
                </a:solidFill>
              </a:rPr>
              <a:t>. </a:t>
            </a:r>
            <a:r>
              <a:rPr lang="ko-KR" altLang="en-US" dirty="0" smtClean="0">
                <a:solidFill>
                  <a:srgbClr val="595959"/>
                </a:solidFill>
              </a:rPr>
              <a:t>자세한 내용을 여기에 적어주세요</a:t>
            </a:r>
            <a:r>
              <a:rPr lang="en-US" altLang="ko-KR" dirty="0" smtClean="0">
                <a:solidFill>
                  <a:srgbClr val="595959"/>
                </a:solidFill>
              </a:rPr>
              <a:t>. </a:t>
            </a:r>
            <a:endParaRPr lang="ko-KR" altLang="en-US" dirty="0">
              <a:solidFill>
                <a:srgbClr val="595959"/>
              </a:solidFill>
            </a:endParaRPr>
          </a:p>
        </p:txBody>
      </p:sp>
      <p:cxnSp>
        <p:nvCxnSpPr>
          <p:cNvPr id="38" name="직선 연결선 37"/>
          <p:cNvCxnSpPr/>
          <p:nvPr/>
        </p:nvCxnSpPr>
        <p:spPr>
          <a:xfrm>
            <a:off x="3505928" y="4302760"/>
            <a:ext cx="619760" cy="0"/>
          </a:xfrm>
          <a:prstGeom prst="line">
            <a:avLst/>
          </a:prstGeom>
          <a:ln w="28575">
            <a:solidFill>
              <a:srgbClr val="B7C5C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2158636" y="3687802"/>
            <a:ext cx="13324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>
                <a:solidFill>
                  <a:srgbClr val="595959"/>
                </a:solidFill>
              </a:rPr>
              <a:t>KEYWORD</a:t>
            </a:r>
            <a:endParaRPr lang="ko-KR" altLang="en-US" b="1" dirty="0">
              <a:solidFill>
                <a:srgbClr val="595959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581760" y="4057134"/>
            <a:ext cx="29092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ko-KR" altLang="en-US" dirty="0" smtClean="0">
                <a:solidFill>
                  <a:srgbClr val="595959"/>
                </a:solidFill>
              </a:rPr>
              <a:t>자세한 내용을 여기에 적어주세요</a:t>
            </a:r>
            <a:r>
              <a:rPr lang="en-US" altLang="ko-KR" dirty="0" smtClean="0">
                <a:solidFill>
                  <a:srgbClr val="595959"/>
                </a:solidFill>
              </a:rPr>
              <a:t>. </a:t>
            </a:r>
            <a:r>
              <a:rPr lang="ko-KR" altLang="en-US" dirty="0" smtClean="0">
                <a:solidFill>
                  <a:srgbClr val="595959"/>
                </a:solidFill>
              </a:rPr>
              <a:t>자세한 내용을 여기에 적어주세요</a:t>
            </a:r>
            <a:r>
              <a:rPr lang="en-US" altLang="ko-KR" dirty="0" smtClean="0">
                <a:solidFill>
                  <a:srgbClr val="595959"/>
                </a:solidFill>
              </a:rPr>
              <a:t>. </a:t>
            </a:r>
            <a:endParaRPr lang="ko-KR" altLang="en-US" dirty="0">
              <a:solidFill>
                <a:srgbClr val="595959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5228073" y="3396287"/>
            <a:ext cx="17155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b="1" dirty="0" smtClean="0">
                <a:solidFill>
                  <a:srgbClr val="595959"/>
                </a:solidFill>
              </a:rPr>
              <a:t>KEYWORD</a:t>
            </a:r>
            <a:endParaRPr lang="ko-KR" altLang="en-US" sz="2400" b="1" dirty="0">
              <a:solidFill>
                <a:srgbClr val="59595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9600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타원 3"/>
          <p:cNvSpPr/>
          <p:nvPr/>
        </p:nvSpPr>
        <p:spPr>
          <a:xfrm>
            <a:off x="252327" y="138867"/>
            <a:ext cx="2551833" cy="2551833"/>
          </a:xfrm>
          <a:prstGeom prst="ellipse">
            <a:avLst/>
          </a:prstGeom>
          <a:noFill/>
          <a:ln>
            <a:solidFill>
              <a:srgbClr val="EDEAE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직사각형 4"/>
          <p:cNvSpPr/>
          <p:nvPr/>
        </p:nvSpPr>
        <p:spPr>
          <a:xfrm>
            <a:off x="4876800" y="1574165"/>
            <a:ext cx="7315200" cy="3790950"/>
          </a:xfrm>
          <a:prstGeom prst="rect">
            <a:avLst/>
          </a:prstGeom>
          <a:solidFill>
            <a:srgbClr val="E6E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TextBox 5"/>
          <p:cNvSpPr txBox="1"/>
          <p:nvPr/>
        </p:nvSpPr>
        <p:spPr>
          <a:xfrm>
            <a:off x="8546834" y="3335492"/>
            <a:ext cx="65915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200" b="1" dirty="0" smtClean="0">
                <a:solidFill>
                  <a:srgbClr val="595959"/>
                </a:solidFill>
              </a:rPr>
              <a:t>02</a:t>
            </a:r>
            <a:endParaRPr lang="ko-KR" altLang="en-US" sz="3200" b="1" dirty="0">
              <a:solidFill>
                <a:srgbClr val="595959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136114" y="3458602"/>
            <a:ext cx="28360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400" b="1" dirty="0" smtClean="0">
                <a:solidFill>
                  <a:srgbClr val="595959"/>
                </a:solidFill>
              </a:rPr>
              <a:t>제목을 적어주세요</a:t>
            </a:r>
            <a:r>
              <a:rPr lang="en-US" altLang="ko-KR" sz="2400" b="1" dirty="0" smtClean="0">
                <a:solidFill>
                  <a:srgbClr val="595959"/>
                </a:solidFill>
              </a:rPr>
              <a:t>.</a:t>
            </a:r>
            <a:endParaRPr lang="ko-KR" altLang="en-US" sz="2400" b="1" dirty="0">
              <a:solidFill>
                <a:srgbClr val="595959"/>
              </a:solidFill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9336489" y="4042142"/>
            <a:ext cx="26356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b="1" dirty="0" smtClean="0">
                <a:solidFill>
                  <a:srgbClr val="595959"/>
                </a:solidFill>
                <a:latin typeface="+mn-ea"/>
              </a:rPr>
              <a:t>세부사항을 적어주세요</a:t>
            </a:r>
            <a:r>
              <a:rPr lang="en-US" altLang="ko-KR" b="1" dirty="0" smtClean="0">
                <a:solidFill>
                  <a:srgbClr val="595959"/>
                </a:solidFill>
                <a:latin typeface="+mn-ea"/>
              </a:rPr>
              <a:t>.</a:t>
            </a:r>
            <a:endParaRPr lang="en-US" altLang="ko-KR" b="1" dirty="0">
              <a:solidFill>
                <a:srgbClr val="595959"/>
              </a:solidFill>
              <a:latin typeface="+mn-ea"/>
            </a:endParaRPr>
          </a:p>
        </p:txBody>
      </p:sp>
      <p:cxnSp>
        <p:nvCxnSpPr>
          <p:cNvPr id="9" name="직선 연결선 8"/>
          <p:cNvCxnSpPr/>
          <p:nvPr/>
        </p:nvCxnSpPr>
        <p:spPr>
          <a:xfrm flipH="1">
            <a:off x="3647439" y="3960892"/>
            <a:ext cx="8398070" cy="0"/>
          </a:xfrm>
          <a:prstGeom prst="line">
            <a:avLst/>
          </a:prstGeom>
          <a:ln w="57150">
            <a:solidFill>
              <a:srgbClr val="B7C5C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타원 9"/>
          <p:cNvSpPr/>
          <p:nvPr/>
        </p:nvSpPr>
        <p:spPr>
          <a:xfrm>
            <a:off x="-916014" y="-842062"/>
            <a:ext cx="2966978" cy="2966978"/>
          </a:xfrm>
          <a:prstGeom prst="ellipse">
            <a:avLst/>
          </a:prstGeom>
          <a:noFill/>
          <a:ln>
            <a:solidFill>
              <a:srgbClr val="B7C5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타원 10"/>
          <p:cNvSpPr/>
          <p:nvPr/>
        </p:nvSpPr>
        <p:spPr>
          <a:xfrm>
            <a:off x="-587100" y="-498221"/>
            <a:ext cx="2309150" cy="2309150"/>
          </a:xfrm>
          <a:prstGeom prst="ellipse">
            <a:avLst/>
          </a:prstGeom>
          <a:solidFill>
            <a:srgbClr val="B7C5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타원 11"/>
          <p:cNvSpPr/>
          <p:nvPr/>
        </p:nvSpPr>
        <p:spPr>
          <a:xfrm>
            <a:off x="535218" y="421758"/>
            <a:ext cx="1986049" cy="1986049"/>
          </a:xfrm>
          <a:prstGeom prst="ellipse">
            <a:avLst/>
          </a:prstGeom>
          <a:solidFill>
            <a:srgbClr val="EDEA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9328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222126" y="155412"/>
            <a:ext cx="65915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200" b="1" dirty="0" smtClean="0">
                <a:solidFill>
                  <a:srgbClr val="595959"/>
                </a:solidFill>
              </a:rPr>
              <a:t>02</a:t>
            </a:r>
            <a:endParaRPr lang="ko-KR" altLang="en-US" sz="3200" b="1" dirty="0">
              <a:solidFill>
                <a:srgbClr val="595959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11406" y="278522"/>
            <a:ext cx="28360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400" b="1" dirty="0" smtClean="0">
                <a:solidFill>
                  <a:srgbClr val="595959"/>
                </a:solidFill>
              </a:rPr>
              <a:t>제목을 적어주세요</a:t>
            </a:r>
            <a:r>
              <a:rPr lang="en-US" altLang="ko-KR" sz="2400" b="1" dirty="0" smtClean="0">
                <a:solidFill>
                  <a:srgbClr val="595959"/>
                </a:solidFill>
              </a:rPr>
              <a:t>.</a:t>
            </a:r>
            <a:endParaRPr lang="ko-KR" altLang="en-US" sz="2400" b="1" dirty="0">
              <a:solidFill>
                <a:srgbClr val="595959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10273" y="968649"/>
            <a:ext cx="31371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solidFill>
                  <a:srgbClr val="595959"/>
                </a:solidFill>
              </a:rPr>
              <a:t>1. </a:t>
            </a:r>
            <a:r>
              <a:rPr lang="ko-KR" altLang="en-US" dirty="0" smtClean="0">
                <a:solidFill>
                  <a:srgbClr val="595959"/>
                </a:solidFill>
              </a:rPr>
              <a:t>제목을 적어주세요</a:t>
            </a:r>
            <a:r>
              <a:rPr lang="en-US" altLang="ko-KR" dirty="0" smtClean="0">
                <a:solidFill>
                  <a:srgbClr val="595959"/>
                </a:solidFill>
              </a:rPr>
              <a:t>.</a:t>
            </a:r>
            <a:endParaRPr lang="ko-KR" altLang="en-US" dirty="0">
              <a:solidFill>
                <a:srgbClr val="595959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59214" y="1309443"/>
            <a:ext cx="109158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smtClean="0">
                <a:solidFill>
                  <a:srgbClr val="595959"/>
                </a:solidFill>
              </a:rPr>
              <a:t>자세한 내용을 적어주세요</a:t>
            </a:r>
            <a:r>
              <a:rPr lang="en-US" altLang="ko-KR" dirty="0" smtClean="0">
                <a:solidFill>
                  <a:srgbClr val="595959"/>
                </a:solidFill>
              </a:rPr>
              <a:t>. </a:t>
            </a:r>
            <a:r>
              <a:rPr lang="ko-KR" altLang="en-US" dirty="0" smtClean="0">
                <a:solidFill>
                  <a:srgbClr val="595959"/>
                </a:solidFill>
              </a:rPr>
              <a:t>자세한 내용을 적어주세요</a:t>
            </a:r>
            <a:r>
              <a:rPr lang="en-US" altLang="ko-KR" dirty="0" smtClean="0">
                <a:solidFill>
                  <a:srgbClr val="595959"/>
                </a:solidFill>
              </a:rPr>
              <a:t>.</a:t>
            </a:r>
            <a:r>
              <a:rPr lang="ko-KR" altLang="en-US" dirty="0">
                <a:solidFill>
                  <a:srgbClr val="595959"/>
                </a:solidFill>
              </a:rPr>
              <a:t> </a:t>
            </a:r>
            <a:r>
              <a:rPr lang="ko-KR" altLang="en-US" dirty="0" smtClean="0">
                <a:solidFill>
                  <a:srgbClr val="595959"/>
                </a:solidFill>
              </a:rPr>
              <a:t>자세한 내용을 적어주세요</a:t>
            </a:r>
            <a:r>
              <a:rPr lang="en-US" altLang="ko-KR" dirty="0" smtClean="0">
                <a:solidFill>
                  <a:srgbClr val="595959"/>
                </a:solidFill>
              </a:rPr>
              <a:t>. </a:t>
            </a:r>
            <a:r>
              <a:rPr lang="ko-KR" altLang="en-US" dirty="0" smtClean="0">
                <a:solidFill>
                  <a:srgbClr val="595959"/>
                </a:solidFill>
              </a:rPr>
              <a:t>자세한 내용을 적어주세요</a:t>
            </a:r>
            <a:r>
              <a:rPr lang="en-US" altLang="ko-KR" dirty="0" smtClean="0">
                <a:solidFill>
                  <a:srgbClr val="595959"/>
                </a:solidFill>
              </a:rPr>
              <a:t>. </a:t>
            </a:r>
            <a:r>
              <a:rPr lang="ko-KR" altLang="en-US" dirty="0" smtClean="0">
                <a:solidFill>
                  <a:srgbClr val="595959"/>
                </a:solidFill>
              </a:rPr>
              <a:t>자세한 내용을 적어주세요</a:t>
            </a:r>
            <a:r>
              <a:rPr lang="en-US" altLang="ko-KR" dirty="0" smtClean="0">
                <a:solidFill>
                  <a:srgbClr val="595959"/>
                </a:solidFill>
              </a:rPr>
              <a:t>.</a:t>
            </a:r>
            <a:r>
              <a:rPr lang="ko-KR" altLang="en-US" dirty="0">
                <a:solidFill>
                  <a:srgbClr val="595959"/>
                </a:solidFill>
              </a:rPr>
              <a:t> </a:t>
            </a:r>
            <a:r>
              <a:rPr lang="ko-KR" altLang="en-US" dirty="0" smtClean="0">
                <a:solidFill>
                  <a:srgbClr val="595959"/>
                </a:solidFill>
              </a:rPr>
              <a:t>자세한 내용을 적어주세요</a:t>
            </a:r>
            <a:r>
              <a:rPr lang="en-US" altLang="ko-KR" dirty="0" smtClean="0">
                <a:solidFill>
                  <a:srgbClr val="595959"/>
                </a:solidFill>
              </a:rPr>
              <a:t>.</a:t>
            </a:r>
            <a:r>
              <a:rPr lang="ko-KR" altLang="en-US" dirty="0">
                <a:solidFill>
                  <a:srgbClr val="595959"/>
                </a:solidFill>
              </a:rPr>
              <a:t> </a:t>
            </a:r>
            <a:r>
              <a:rPr lang="ko-KR" altLang="en-US" dirty="0" smtClean="0">
                <a:solidFill>
                  <a:srgbClr val="595959"/>
                </a:solidFill>
              </a:rPr>
              <a:t>자세한 내용을 적어주세요</a:t>
            </a:r>
            <a:r>
              <a:rPr lang="en-US" altLang="ko-KR" dirty="0" smtClean="0">
                <a:solidFill>
                  <a:srgbClr val="595959"/>
                </a:solidFill>
              </a:rPr>
              <a:t>.</a:t>
            </a:r>
            <a:r>
              <a:rPr lang="ko-KR" altLang="en-US" dirty="0">
                <a:solidFill>
                  <a:srgbClr val="595959"/>
                </a:solidFill>
              </a:rPr>
              <a:t> </a:t>
            </a:r>
            <a:r>
              <a:rPr lang="ko-KR" altLang="en-US" dirty="0" smtClean="0">
                <a:solidFill>
                  <a:srgbClr val="595959"/>
                </a:solidFill>
              </a:rPr>
              <a:t>자세한 내용을 적어주세요</a:t>
            </a:r>
            <a:r>
              <a:rPr lang="en-US" altLang="ko-KR" dirty="0" smtClean="0">
                <a:solidFill>
                  <a:srgbClr val="595959"/>
                </a:solidFill>
              </a:rPr>
              <a:t>.</a:t>
            </a:r>
            <a:r>
              <a:rPr lang="ko-KR" altLang="en-US" dirty="0">
                <a:solidFill>
                  <a:srgbClr val="595959"/>
                </a:solidFill>
              </a:rPr>
              <a:t> </a:t>
            </a:r>
            <a:r>
              <a:rPr lang="ko-KR" altLang="en-US" dirty="0" smtClean="0">
                <a:solidFill>
                  <a:srgbClr val="595959"/>
                </a:solidFill>
              </a:rPr>
              <a:t>자세한 내용을 적어주세요</a:t>
            </a:r>
            <a:r>
              <a:rPr lang="en-US" altLang="ko-KR" dirty="0" smtClean="0">
                <a:solidFill>
                  <a:srgbClr val="595959"/>
                </a:solidFill>
              </a:rPr>
              <a:t>.</a:t>
            </a:r>
            <a:r>
              <a:rPr lang="ko-KR" altLang="en-US" dirty="0">
                <a:solidFill>
                  <a:srgbClr val="595959"/>
                </a:solidFill>
              </a:rPr>
              <a:t> </a:t>
            </a:r>
            <a:endParaRPr lang="en-US" altLang="ko-KR" dirty="0" smtClean="0">
              <a:solidFill>
                <a:srgbClr val="595959"/>
              </a:solidFill>
            </a:endParaRPr>
          </a:p>
          <a:p>
            <a:endParaRPr lang="ko-KR" altLang="en-US" dirty="0">
              <a:solidFill>
                <a:srgbClr val="595959"/>
              </a:solidFill>
            </a:endParaRPr>
          </a:p>
        </p:txBody>
      </p:sp>
      <p:cxnSp>
        <p:nvCxnSpPr>
          <p:cNvPr id="15" name="직선 연결선 14"/>
          <p:cNvCxnSpPr/>
          <p:nvPr/>
        </p:nvCxnSpPr>
        <p:spPr>
          <a:xfrm>
            <a:off x="0" y="3474720"/>
            <a:ext cx="12192000" cy="0"/>
          </a:xfrm>
          <a:prstGeom prst="line">
            <a:avLst/>
          </a:prstGeom>
          <a:ln w="28575">
            <a:solidFill>
              <a:srgbClr val="F0F0F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타원 16"/>
          <p:cNvSpPr/>
          <p:nvPr/>
        </p:nvSpPr>
        <p:spPr>
          <a:xfrm>
            <a:off x="2499360" y="3327400"/>
            <a:ext cx="294640" cy="294640"/>
          </a:xfrm>
          <a:prstGeom prst="ellipse">
            <a:avLst/>
          </a:prstGeom>
          <a:solidFill>
            <a:srgbClr val="B7C5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" name="타원 17"/>
          <p:cNvSpPr/>
          <p:nvPr/>
        </p:nvSpPr>
        <p:spPr>
          <a:xfrm>
            <a:off x="6099054" y="3327400"/>
            <a:ext cx="294640" cy="294640"/>
          </a:xfrm>
          <a:prstGeom prst="ellipse">
            <a:avLst/>
          </a:prstGeom>
          <a:solidFill>
            <a:srgbClr val="B7C5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9" name="타원 18"/>
          <p:cNvSpPr/>
          <p:nvPr/>
        </p:nvSpPr>
        <p:spPr>
          <a:xfrm>
            <a:off x="9703828" y="3327400"/>
            <a:ext cx="294640" cy="294640"/>
          </a:xfrm>
          <a:prstGeom prst="ellipse">
            <a:avLst/>
          </a:prstGeom>
          <a:solidFill>
            <a:srgbClr val="B7C5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0" name="TextBox 19"/>
          <p:cNvSpPr txBox="1"/>
          <p:nvPr/>
        </p:nvSpPr>
        <p:spPr>
          <a:xfrm>
            <a:off x="2301072" y="2895828"/>
            <a:ext cx="6912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>
                <a:solidFill>
                  <a:srgbClr val="595959"/>
                </a:solidFill>
              </a:rPr>
              <a:t>1970</a:t>
            </a:r>
            <a:endParaRPr lang="ko-KR" altLang="en-US" dirty="0">
              <a:solidFill>
                <a:srgbClr val="595959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900766" y="2876926"/>
            <a:ext cx="6912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>
                <a:solidFill>
                  <a:srgbClr val="595959"/>
                </a:solidFill>
              </a:rPr>
              <a:t>1990</a:t>
            </a:r>
            <a:endParaRPr lang="ko-KR" altLang="en-US" dirty="0">
              <a:solidFill>
                <a:srgbClr val="595959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9500460" y="2876926"/>
            <a:ext cx="6912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>
                <a:solidFill>
                  <a:srgbClr val="595959"/>
                </a:solidFill>
              </a:rPr>
              <a:t>2000</a:t>
            </a:r>
            <a:endParaRPr lang="ko-KR" altLang="en-US" dirty="0">
              <a:solidFill>
                <a:srgbClr val="595959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980471" y="3870500"/>
            <a:ext cx="13324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>
                <a:solidFill>
                  <a:srgbClr val="595959"/>
                </a:solidFill>
              </a:rPr>
              <a:t>KEYWORD</a:t>
            </a:r>
            <a:endParaRPr lang="ko-KR" altLang="en-US" b="1" dirty="0">
              <a:solidFill>
                <a:srgbClr val="595959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192033" y="4390473"/>
            <a:ext cx="29092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dirty="0" smtClean="0">
                <a:solidFill>
                  <a:srgbClr val="595959"/>
                </a:solidFill>
              </a:rPr>
              <a:t>자세한 내용을 여기에 적어주세요</a:t>
            </a:r>
            <a:r>
              <a:rPr lang="en-US" altLang="ko-KR" dirty="0" smtClean="0">
                <a:solidFill>
                  <a:srgbClr val="595959"/>
                </a:solidFill>
              </a:rPr>
              <a:t>. </a:t>
            </a:r>
            <a:r>
              <a:rPr lang="ko-KR" altLang="en-US" dirty="0" smtClean="0">
                <a:solidFill>
                  <a:srgbClr val="595959"/>
                </a:solidFill>
              </a:rPr>
              <a:t>자세한 내용을 여기에 적어주세요</a:t>
            </a:r>
            <a:r>
              <a:rPr lang="en-US" altLang="ko-KR" dirty="0" smtClean="0">
                <a:solidFill>
                  <a:srgbClr val="595959"/>
                </a:solidFill>
              </a:rPr>
              <a:t>. </a:t>
            </a:r>
            <a:endParaRPr lang="ko-KR" altLang="en-US" dirty="0">
              <a:solidFill>
                <a:srgbClr val="595959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619872" y="3870500"/>
            <a:ext cx="13324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>
                <a:solidFill>
                  <a:srgbClr val="595959"/>
                </a:solidFill>
              </a:rPr>
              <a:t>KEYWORD</a:t>
            </a:r>
            <a:endParaRPr lang="ko-KR" altLang="en-US" b="1" dirty="0">
              <a:solidFill>
                <a:srgbClr val="595959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831434" y="4390473"/>
            <a:ext cx="29092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dirty="0" smtClean="0">
                <a:solidFill>
                  <a:srgbClr val="595959"/>
                </a:solidFill>
              </a:rPr>
              <a:t>자세한 내용을 여기에 적어주세요</a:t>
            </a:r>
            <a:r>
              <a:rPr lang="en-US" altLang="ko-KR" dirty="0" smtClean="0">
                <a:solidFill>
                  <a:srgbClr val="595959"/>
                </a:solidFill>
              </a:rPr>
              <a:t>. </a:t>
            </a:r>
            <a:r>
              <a:rPr lang="ko-KR" altLang="en-US" dirty="0" smtClean="0">
                <a:solidFill>
                  <a:srgbClr val="595959"/>
                </a:solidFill>
              </a:rPr>
              <a:t>자세한 내용을 여기에 적어주세요</a:t>
            </a:r>
            <a:r>
              <a:rPr lang="en-US" altLang="ko-KR" dirty="0" smtClean="0">
                <a:solidFill>
                  <a:srgbClr val="595959"/>
                </a:solidFill>
              </a:rPr>
              <a:t>. </a:t>
            </a:r>
            <a:endParaRPr lang="ko-KR" altLang="en-US" dirty="0">
              <a:solidFill>
                <a:srgbClr val="595959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9259273" y="3870500"/>
            <a:ext cx="13324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>
                <a:solidFill>
                  <a:srgbClr val="595959"/>
                </a:solidFill>
              </a:rPr>
              <a:t>KEYWORD</a:t>
            </a:r>
            <a:endParaRPr lang="ko-KR" altLang="en-US" b="1" dirty="0">
              <a:solidFill>
                <a:srgbClr val="595959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8470835" y="4390473"/>
            <a:ext cx="29092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dirty="0" smtClean="0">
                <a:solidFill>
                  <a:srgbClr val="595959"/>
                </a:solidFill>
              </a:rPr>
              <a:t>자세한 내용을 여기에 적어주세요</a:t>
            </a:r>
            <a:r>
              <a:rPr lang="en-US" altLang="ko-KR" dirty="0" smtClean="0">
                <a:solidFill>
                  <a:srgbClr val="595959"/>
                </a:solidFill>
              </a:rPr>
              <a:t>. </a:t>
            </a:r>
            <a:r>
              <a:rPr lang="ko-KR" altLang="en-US" dirty="0" smtClean="0">
                <a:solidFill>
                  <a:srgbClr val="595959"/>
                </a:solidFill>
              </a:rPr>
              <a:t>자세한 내용을 여기에 적어주세요</a:t>
            </a:r>
            <a:r>
              <a:rPr lang="en-US" altLang="ko-KR" dirty="0" smtClean="0">
                <a:solidFill>
                  <a:srgbClr val="595959"/>
                </a:solidFill>
              </a:rPr>
              <a:t>. </a:t>
            </a:r>
            <a:endParaRPr lang="ko-KR" altLang="en-US" dirty="0">
              <a:solidFill>
                <a:srgbClr val="59595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1416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292</TotalTime>
  <Words>793</Words>
  <Application>Microsoft Office PowerPoint</Application>
  <PresentationFormat>와이드스크린</PresentationFormat>
  <Paragraphs>179</Paragraphs>
  <Slides>18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18</vt:i4>
      </vt:variant>
    </vt:vector>
  </HeadingPairs>
  <TitlesOfParts>
    <vt:vector size="23" baseType="lpstr">
      <vt:lpstr>HY중고딕</vt:lpstr>
      <vt:lpstr>맑은 고딕</vt:lpstr>
      <vt:lpstr>Arial</vt:lpstr>
      <vt:lpstr>Wingdings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MyComputer</dc:creator>
  <cp:lastModifiedBy>user</cp:lastModifiedBy>
  <cp:revision>34</cp:revision>
  <dcterms:created xsi:type="dcterms:W3CDTF">2020-12-12T05:07:51Z</dcterms:created>
  <dcterms:modified xsi:type="dcterms:W3CDTF">2021-01-20T06:47:56Z</dcterms:modified>
</cp:coreProperties>
</file>